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703" r:id="rId2"/>
    <p:sldMasterId id="2147483715" r:id="rId3"/>
  </p:sldMasterIdLst>
  <p:notesMasterIdLst>
    <p:notesMasterId r:id="rId23"/>
  </p:notesMasterIdLst>
  <p:handoutMasterIdLst>
    <p:handoutMasterId r:id="rId24"/>
  </p:handoutMasterIdLst>
  <p:sldIdLst>
    <p:sldId id="336" r:id="rId4"/>
    <p:sldId id="257" r:id="rId5"/>
    <p:sldId id="274" r:id="rId6"/>
    <p:sldId id="275" r:id="rId7"/>
    <p:sldId id="260" r:id="rId8"/>
    <p:sldId id="342" r:id="rId9"/>
    <p:sldId id="273" r:id="rId10"/>
    <p:sldId id="341" r:id="rId11"/>
    <p:sldId id="261" r:id="rId12"/>
    <p:sldId id="262" r:id="rId13"/>
    <p:sldId id="263" r:id="rId14"/>
    <p:sldId id="282" r:id="rId15"/>
    <p:sldId id="283" r:id="rId16"/>
    <p:sldId id="337" r:id="rId17"/>
    <p:sldId id="281" r:id="rId18"/>
    <p:sldId id="339" r:id="rId19"/>
    <p:sldId id="343" r:id="rId20"/>
    <p:sldId id="271" r:id="rId21"/>
    <p:sldId id="309" r:id="rId22"/>
  </p:sldIdLst>
  <p:sldSz cx="9144000" cy="6858000" type="screen4x3"/>
  <p:notesSz cx="7010400" cy="9296400"/>
  <p:defaultTextStyle>
    <a:defPPr>
      <a:defRPr lang="en-GB"/>
    </a:defPPr>
    <a:lvl1pPr algn="l" defTabSz="457200" rtl="0" eaLnBrk="0" fontAlgn="base" hangingPunct="0">
      <a:lnSpc>
        <a:spcPct val="104000"/>
      </a:lnSpc>
      <a:spcBef>
        <a:spcPct val="0"/>
      </a:spcBef>
      <a:spcAft>
        <a:spcPct val="0"/>
      </a:spcAft>
      <a:buClr>
        <a:srgbClr val="000000"/>
      </a:buClr>
      <a:buSzPct val="100000"/>
      <a:buFont typeface="Arial" charset="0"/>
      <a:defRPr kern="1200">
        <a:solidFill>
          <a:schemeClr val="bg1"/>
        </a:solidFill>
        <a:latin typeface="Arial" charset="0"/>
        <a:ea typeface="+mn-ea"/>
        <a:cs typeface="+mn-cs"/>
      </a:defRPr>
    </a:lvl1pPr>
    <a:lvl2pPr marL="457200" algn="l" defTabSz="457200" rtl="0" eaLnBrk="0" fontAlgn="base" hangingPunct="0">
      <a:lnSpc>
        <a:spcPct val="104000"/>
      </a:lnSpc>
      <a:spcBef>
        <a:spcPct val="0"/>
      </a:spcBef>
      <a:spcAft>
        <a:spcPct val="0"/>
      </a:spcAft>
      <a:buClr>
        <a:srgbClr val="000000"/>
      </a:buClr>
      <a:buSzPct val="100000"/>
      <a:buFont typeface="Arial" charset="0"/>
      <a:defRPr kern="1200">
        <a:solidFill>
          <a:schemeClr val="bg1"/>
        </a:solidFill>
        <a:latin typeface="Arial" charset="0"/>
        <a:ea typeface="+mn-ea"/>
        <a:cs typeface="+mn-cs"/>
      </a:defRPr>
    </a:lvl2pPr>
    <a:lvl3pPr marL="914400" algn="l" defTabSz="457200" rtl="0" eaLnBrk="0" fontAlgn="base" hangingPunct="0">
      <a:lnSpc>
        <a:spcPct val="104000"/>
      </a:lnSpc>
      <a:spcBef>
        <a:spcPct val="0"/>
      </a:spcBef>
      <a:spcAft>
        <a:spcPct val="0"/>
      </a:spcAft>
      <a:buClr>
        <a:srgbClr val="000000"/>
      </a:buClr>
      <a:buSzPct val="100000"/>
      <a:buFont typeface="Arial" charset="0"/>
      <a:defRPr kern="1200">
        <a:solidFill>
          <a:schemeClr val="bg1"/>
        </a:solidFill>
        <a:latin typeface="Arial" charset="0"/>
        <a:ea typeface="+mn-ea"/>
        <a:cs typeface="+mn-cs"/>
      </a:defRPr>
    </a:lvl3pPr>
    <a:lvl4pPr marL="1371600" algn="l" defTabSz="457200" rtl="0" eaLnBrk="0" fontAlgn="base" hangingPunct="0">
      <a:lnSpc>
        <a:spcPct val="104000"/>
      </a:lnSpc>
      <a:spcBef>
        <a:spcPct val="0"/>
      </a:spcBef>
      <a:spcAft>
        <a:spcPct val="0"/>
      </a:spcAft>
      <a:buClr>
        <a:srgbClr val="000000"/>
      </a:buClr>
      <a:buSzPct val="100000"/>
      <a:buFont typeface="Arial" charset="0"/>
      <a:defRPr kern="1200">
        <a:solidFill>
          <a:schemeClr val="bg1"/>
        </a:solidFill>
        <a:latin typeface="Arial" charset="0"/>
        <a:ea typeface="+mn-ea"/>
        <a:cs typeface="+mn-cs"/>
      </a:defRPr>
    </a:lvl4pPr>
    <a:lvl5pPr marL="1828800" algn="l" defTabSz="457200" rtl="0" eaLnBrk="0" fontAlgn="base" hangingPunct="0">
      <a:lnSpc>
        <a:spcPct val="104000"/>
      </a:lnSpc>
      <a:spcBef>
        <a:spcPct val="0"/>
      </a:spcBef>
      <a:spcAft>
        <a:spcPct val="0"/>
      </a:spcAft>
      <a:buClr>
        <a:srgbClr val="000000"/>
      </a:buClr>
      <a:buSzPct val="100000"/>
      <a:buFont typeface="Arial"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1" userDrawn="1">
          <p15:clr>
            <a:srgbClr val="A4A3A4"/>
          </p15:clr>
        </p15:guide>
        <p15:guide id="2" pos="215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FFCC"/>
    <a:srgbClr val="FFFF99"/>
    <a:srgbClr val="CCFFFF"/>
    <a:srgbClr val="B1E4FF"/>
    <a:srgbClr val="FFFFCC"/>
    <a:srgbClr val="2B88D5"/>
    <a:srgbClr val="1910CA"/>
    <a:srgbClr val="66FFFF"/>
    <a:srgbClr val="3B2FE4"/>
    <a:srgbClr val="33BA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00" autoAdjust="0"/>
    <p:restoredTop sz="86000" autoAdjust="0"/>
  </p:normalViewPr>
  <p:slideViewPr>
    <p:cSldViewPr>
      <p:cViewPr varScale="1">
        <p:scale>
          <a:sx n="98" d="100"/>
          <a:sy n="98" d="100"/>
        </p:scale>
        <p:origin x="2136" y="90"/>
      </p:cViewPr>
      <p:guideLst>
        <p:guide orient="horz" pos="2160"/>
        <p:guide pos="2880"/>
      </p:guideLst>
    </p:cSldViewPr>
  </p:slideViewPr>
  <p:outlineViewPr>
    <p:cViewPr varScale="1">
      <p:scale>
        <a:sx n="170" d="200"/>
        <a:sy n="170" d="200"/>
      </p:scale>
      <p:origin x="0" y="-5820"/>
    </p:cViewPr>
  </p:outlineViewPr>
  <p:notesTextViewPr>
    <p:cViewPr>
      <p:scale>
        <a:sx n="66" d="100"/>
        <a:sy n="66" d="100"/>
      </p:scale>
      <p:origin x="0" y="0"/>
    </p:cViewPr>
  </p:notesTextViewPr>
  <p:sorterViewPr>
    <p:cViewPr>
      <p:scale>
        <a:sx n="66" d="100"/>
        <a:sy n="66" d="100"/>
      </p:scale>
      <p:origin x="0" y="0"/>
    </p:cViewPr>
  </p:sorterViewPr>
  <p:notesViewPr>
    <p:cSldViewPr>
      <p:cViewPr varScale="1">
        <p:scale>
          <a:sx n="53" d="100"/>
          <a:sy n="53" d="100"/>
        </p:scale>
        <p:origin x="2850" y="90"/>
      </p:cViewPr>
      <p:guideLst>
        <p:guide orient="horz" pos="2881"/>
        <p:guide pos="215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29" y="17"/>
            <a:ext cx="3038476" cy="465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9" tIns="45691" rIns="91389" bIns="45691" numCol="1" anchor="t" anchorCtr="0" compatLnSpc="1">
            <a:prstTxWarp prst="textNoShape">
              <a:avLst/>
            </a:prstTxWarp>
          </a:bodyPr>
          <a:lstStyle>
            <a:lvl1pPr defTabSz="457633">
              <a:defRPr sz="1200">
                <a:solidFill>
                  <a:srgbClr val="000000"/>
                </a:solidFill>
              </a:defRPr>
            </a:lvl1pPr>
          </a:lstStyle>
          <a:p>
            <a:pPr>
              <a:defRPr/>
            </a:pPr>
            <a:endParaRPr lang="en-US" dirty="0"/>
          </a:p>
        </p:txBody>
      </p:sp>
      <p:sp>
        <p:nvSpPr>
          <p:cNvPr id="82947" name="Rectangle 3"/>
          <p:cNvSpPr>
            <a:spLocks noGrp="1" noChangeArrowheads="1"/>
          </p:cNvSpPr>
          <p:nvPr>
            <p:ph type="dt" sz="quarter" idx="1"/>
          </p:nvPr>
        </p:nvSpPr>
        <p:spPr bwMode="auto">
          <a:xfrm>
            <a:off x="3970363" y="17"/>
            <a:ext cx="3038476" cy="465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9" tIns="45691" rIns="91389" bIns="45691" numCol="1" anchor="t" anchorCtr="0" compatLnSpc="1">
            <a:prstTxWarp prst="textNoShape">
              <a:avLst/>
            </a:prstTxWarp>
          </a:bodyPr>
          <a:lstStyle>
            <a:lvl1pPr algn="r" defTabSz="457633">
              <a:defRPr sz="1200">
                <a:solidFill>
                  <a:srgbClr val="000000"/>
                </a:solidFill>
              </a:defRPr>
            </a:lvl1pPr>
          </a:lstStyle>
          <a:p>
            <a:pPr>
              <a:defRPr/>
            </a:pPr>
            <a:endParaRPr lang="en-US" dirty="0"/>
          </a:p>
        </p:txBody>
      </p:sp>
      <p:sp>
        <p:nvSpPr>
          <p:cNvPr id="82948" name="Rectangle 4"/>
          <p:cNvSpPr>
            <a:spLocks noGrp="1" noChangeArrowheads="1"/>
          </p:cNvSpPr>
          <p:nvPr>
            <p:ph type="ftr" sz="quarter" idx="2"/>
          </p:nvPr>
        </p:nvSpPr>
        <p:spPr bwMode="auto">
          <a:xfrm>
            <a:off x="29" y="8829684"/>
            <a:ext cx="3038476" cy="465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9" tIns="45691" rIns="91389" bIns="45691" numCol="1" anchor="b" anchorCtr="0" compatLnSpc="1">
            <a:prstTxWarp prst="textNoShape">
              <a:avLst/>
            </a:prstTxWarp>
          </a:bodyPr>
          <a:lstStyle>
            <a:lvl1pPr defTabSz="457633">
              <a:defRPr sz="1200">
                <a:solidFill>
                  <a:srgbClr val="000000"/>
                </a:solidFill>
              </a:defRPr>
            </a:lvl1pPr>
          </a:lstStyle>
          <a:p>
            <a:pPr>
              <a:defRPr/>
            </a:pPr>
            <a:endParaRPr lang="en-US" dirty="0"/>
          </a:p>
        </p:txBody>
      </p:sp>
      <p:sp>
        <p:nvSpPr>
          <p:cNvPr id="82949" name="Rectangle 5"/>
          <p:cNvSpPr>
            <a:spLocks noGrp="1" noChangeArrowheads="1"/>
          </p:cNvSpPr>
          <p:nvPr>
            <p:ph type="sldNum" sz="quarter" idx="3"/>
          </p:nvPr>
        </p:nvSpPr>
        <p:spPr bwMode="auto">
          <a:xfrm>
            <a:off x="3970363" y="8829684"/>
            <a:ext cx="3038476" cy="465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9" tIns="45691" rIns="91389" bIns="45691" numCol="1" anchor="b" anchorCtr="0" compatLnSpc="1">
            <a:prstTxWarp prst="textNoShape">
              <a:avLst/>
            </a:prstTxWarp>
          </a:bodyPr>
          <a:lstStyle>
            <a:lvl1pPr algn="r" defTabSz="457633">
              <a:defRPr sz="1200">
                <a:solidFill>
                  <a:srgbClr val="000000"/>
                </a:solidFill>
              </a:defRPr>
            </a:lvl1pPr>
          </a:lstStyle>
          <a:p>
            <a:pPr>
              <a:defRPr/>
            </a:pPr>
            <a:fld id="{82620CB6-440C-4872-8B18-81049CBFFE26}" type="slidenum">
              <a:rPr lang="en-US"/>
              <a:pPr>
                <a:defRPr/>
              </a:pPr>
              <a:t>‹#›</a:t>
            </a:fld>
            <a:endParaRPr lang="en-US" dirty="0"/>
          </a:p>
        </p:txBody>
      </p:sp>
    </p:spTree>
    <p:extLst>
      <p:ext uri="{BB962C8B-B14F-4D97-AF65-F5344CB8AC3E}">
        <p14:creationId xmlns:p14="http://schemas.microsoft.com/office/powerpoint/2010/main" val="2425771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AutoShape 1"/>
          <p:cNvSpPr>
            <a:spLocks noChangeArrowheads="1"/>
          </p:cNvSpPr>
          <p:nvPr/>
        </p:nvSpPr>
        <p:spPr bwMode="auto">
          <a:xfrm>
            <a:off x="1" y="2"/>
            <a:ext cx="7010400" cy="9296400"/>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03" tIns="45700" rIns="91403" bIns="45700" anchor="ctr"/>
          <a:lstStyle/>
          <a:p>
            <a:pPr defTabSz="457633"/>
            <a:endParaRPr lang="en-US" dirty="0"/>
          </a:p>
        </p:txBody>
      </p:sp>
      <p:sp>
        <p:nvSpPr>
          <p:cNvPr id="3074" name="Rectangle 2"/>
          <p:cNvSpPr>
            <a:spLocks noGrp="1" noChangeArrowheads="1"/>
          </p:cNvSpPr>
          <p:nvPr>
            <p:ph type="hdr"/>
          </p:nvPr>
        </p:nvSpPr>
        <p:spPr bwMode="auto">
          <a:xfrm>
            <a:off x="15" y="18"/>
            <a:ext cx="3036888" cy="463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037" tIns="45335" rIns="91037" bIns="45335" numCol="1" anchor="t" anchorCtr="0" compatLnSpc="1">
            <a:prstTxWarp prst="textNoShape">
              <a:avLst/>
            </a:prstTxWarp>
          </a:bodyPr>
          <a:lstStyle>
            <a:lvl1pPr defTabSz="457633" eaLnBrk="1">
              <a:lnSpc>
                <a:spcPct val="100000"/>
              </a:lnSpc>
              <a:buSzPct val="45000"/>
              <a:buFont typeface="Wingdings" pitchFamily="2" charset="2"/>
              <a:buNone/>
              <a:tabLst>
                <a:tab pos="723401" algn="l"/>
                <a:tab pos="1448380" algn="l"/>
                <a:tab pos="2168642" algn="l"/>
                <a:tab pos="2895193" algn="l"/>
              </a:tabLst>
              <a:defRPr sz="1200">
                <a:solidFill>
                  <a:srgbClr val="000000"/>
                </a:solidFill>
                <a:latin typeface="Times New Roman" pitchFamily="18" charset="0"/>
              </a:defRPr>
            </a:lvl1pPr>
          </a:lstStyle>
          <a:p>
            <a:pPr>
              <a:defRPr/>
            </a:pPr>
            <a:endParaRPr lang="en-US" dirty="0"/>
          </a:p>
        </p:txBody>
      </p:sp>
      <p:sp>
        <p:nvSpPr>
          <p:cNvPr id="3075" name="Rectangle 3"/>
          <p:cNvSpPr>
            <a:spLocks noGrp="1" noChangeArrowheads="1"/>
          </p:cNvSpPr>
          <p:nvPr>
            <p:ph type="dt"/>
          </p:nvPr>
        </p:nvSpPr>
        <p:spPr bwMode="auto">
          <a:xfrm>
            <a:off x="3971933" y="18"/>
            <a:ext cx="3036888" cy="463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037" tIns="45335" rIns="91037" bIns="45335" numCol="1" anchor="t" anchorCtr="0" compatLnSpc="1">
            <a:prstTxWarp prst="textNoShape">
              <a:avLst/>
            </a:prstTxWarp>
          </a:bodyPr>
          <a:lstStyle>
            <a:lvl1pPr algn="r" defTabSz="457633" eaLnBrk="1">
              <a:lnSpc>
                <a:spcPct val="100000"/>
              </a:lnSpc>
              <a:buSzPct val="45000"/>
              <a:buFont typeface="Wingdings" pitchFamily="2" charset="2"/>
              <a:buNone/>
              <a:tabLst>
                <a:tab pos="723401" algn="l"/>
                <a:tab pos="1448380" algn="l"/>
                <a:tab pos="2168642" algn="l"/>
                <a:tab pos="2895193" algn="l"/>
              </a:tabLst>
              <a:defRPr sz="1200">
                <a:solidFill>
                  <a:srgbClr val="000000"/>
                </a:solidFill>
                <a:latin typeface="Times New Roman" pitchFamily="18" charset="0"/>
              </a:defRPr>
            </a:lvl1pPr>
          </a:lstStyle>
          <a:p>
            <a:pPr>
              <a:defRPr/>
            </a:pPr>
            <a:endParaRPr lang="en-US" dirty="0"/>
          </a:p>
        </p:txBody>
      </p:sp>
      <p:sp>
        <p:nvSpPr>
          <p:cNvPr id="32773" name="Rectangle 4"/>
          <p:cNvSpPr>
            <a:spLocks noGrp="1" noRot="1" noChangeAspect="1" noChangeArrowheads="1"/>
          </p:cNvSpPr>
          <p:nvPr>
            <p:ph type="sldImg"/>
          </p:nvPr>
        </p:nvSpPr>
        <p:spPr bwMode="auto">
          <a:xfrm>
            <a:off x="1179513" y="698500"/>
            <a:ext cx="4649787" cy="3487738"/>
          </a:xfrm>
          <a:prstGeom prst="rect">
            <a:avLst/>
          </a:prstGeom>
          <a:solidFill>
            <a:srgbClr val="FFFFFF"/>
          </a:solidFill>
          <a:ln w="9360">
            <a:solidFill>
              <a:srgbClr val="000000"/>
            </a:solidFill>
            <a:miter lim="800000"/>
            <a:headEnd/>
            <a:tailEnd/>
          </a:ln>
        </p:spPr>
      </p:sp>
      <p:sp>
        <p:nvSpPr>
          <p:cNvPr id="3077" name="Rectangle 5"/>
          <p:cNvSpPr>
            <a:spLocks noGrp="1" noChangeArrowheads="1"/>
          </p:cNvSpPr>
          <p:nvPr>
            <p:ph type="body"/>
          </p:nvPr>
        </p:nvSpPr>
        <p:spPr bwMode="auto">
          <a:xfrm>
            <a:off x="701691" y="4416436"/>
            <a:ext cx="5608637" cy="418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037" tIns="45335" rIns="91037" bIns="45335" numCol="1" anchor="t" anchorCtr="0" compatLnSpc="1">
            <a:prstTxWarp prst="textNoShape">
              <a:avLst/>
            </a:prstTxWarp>
          </a:bodyPr>
          <a:lstStyle/>
          <a:p>
            <a:pPr lvl="0"/>
            <a:endParaRPr lang="en-US" noProof="0"/>
          </a:p>
        </p:txBody>
      </p:sp>
      <p:sp>
        <p:nvSpPr>
          <p:cNvPr id="3078" name="Rectangle 6"/>
          <p:cNvSpPr>
            <a:spLocks noGrp="1" noChangeArrowheads="1"/>
          </p:cNvSpPr>
          <p:nvPr>
            <p:ph type="ftr"/>
          </p:nvPr>
        </p:nvSpPr>
        <p:spPr bwMode="auto">
          <a:xfrm>
            <a:off x="15" y="8831272"/>
            <a:ext cx="3036888" cy="463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037" tIns="45335" rIns="91037" bIns="45335" numCol="1" anchor="b" anchorCtr="0" compatLnSpc="1">
            <a:prstTxWarp prst="textNoShape">
              <a:avLst/>
            </a:prstTxWarp>
          </a:bodyPr>
          <a:lstStyle>
            <a:lvl1pPr defTabSz="457633" eaLnBrk="1">
              <a:lnSpc>
                <a:spcPct val="100000"/>
              </a:lnSpc>
              <a:buSzPct val="45000"/>
              <a:buFont typeface="Wingdings" pitchFamily="2" charset="2"/>
              <a:buNone/>
              <a:tabLst>
                <a:tab pos="723401" algn="l"/>
                <a:tab pos="1448380" algn="l"/>
                <a:tab pos="2168642" algn="l"/>
                <a:tab pos="2895193" algn="l"/>
              </a:tabLst>
              <a:defRPr sz="1200">
                <a:solidFill>
                  <a:srgbClr val="000000"/>
                </a:solidFill>
                <a:latin typeface="Times New Roman" pitchFamily="18" charset="0"/>
              </a:defRPr>
            </a:lvl1pPr>
          </a:lstStyle>
          <a:p>
            <a:pPr>
              <a:defRPr/>
            </a:pPr>
            <a:endParaRPr lang="en-US" dirty="0"/>
          </a:p>
        </p:txBody>
      </p:sp>
      <p:sp>
        <p:nvSpPr>
          <p:cNvPr id="3079" name="Rectangle 7"/>
          <p:cNvSpPr>
            <a:spLocks noGrp="1" noChangeArrowheads="1"/>
          </p:cNvSpPr>
          <p:nvPr>
            <p:ph type="sldNum"/>
          </p:nvPr>
        </p:nvSpPr>
        <p:spPr bwMode="auto">
          <a:xfrm>
            <a:off x="3971933" y="8831272"/>
            <a:ext cx="3036888" cy="463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037" tIns="45335" rIns="91037" bIns="45335" numCol="1" anchor="b" anchorCtr="0" compatLnSpc="1">
            <a:prstTxWarp prst="textNoShape">
              <a:avLst/>
            </a:prstTxWarp>
          </a:bodyPr>
          <a:lstStyle>
            <a:lvl1pPr algn="r" defTabSz="457633" eaLnBrk="1">
              <a:lnSpc>
                <a:spcPct val="100000"/>
              </a:lnSpc>
              <a:buSzPct val="45000"/>
              <a:buFont typeface="Wingdings" pitchFamily="2" charset="2"/>
              <a:buNone/>
              <a:tabLst>
                <a:tab pos="723401" algn="l"/>
                <a:tab pos="1448380" algn="l"/>
                <a:tab pos="2168642" algn="l"/>
                <a:tab pos="2895193" algn="l"/>
              </a:tabLst>
              <a:defRPr sz="1200">
                <a:solidFill>
                  <a:srgbClr val="000000"/>
                </a:solidFill>
                <a:latin typeface="Times New Roman" pitchFamily="18" charset="0"/>
              </a:defRPr>
            </a:lvl1pPr>
          </a:lstStyle>
          <a:p>
            <a:pPr>
              <a:defRPr/>
            </a:pPr>
            <a:fld id="{074E776D-52C3-4352-BE4B-263952BEC426}" type="slidenum">
              <a:rPr lang="en-GB"/>
              <a:pPr>
                <a:defRPr/>
              </a:pPr>
              <a:t>‹#›</a:t>
            </a:fld>
            <a:endParaRPr lang="en-GB" dirty="0"/>
          </a:p>
        </p:txBody>
      </p:sp>
    </p:spTree>
    <p:extLst>
      <p:ext uri="{BB962C8B-B14F-4D97-AF65-F5344CB8AC3E}">
        <p14:creationId xmlns:p14="http://schemas.microsoft.com/office/powerpoint/2010/main" val="252950291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7"/>
          <p:cNvSpPr>
            <a:spLocks noGrp="1" noChangeArrowheads="1"/>
          </p:cNvSpPr>
          <p:nvPr>
            <p:ph type="sldNum" sz="quarter"/>
          </p:nvPr>
        </p:nvSpPr>
        <p:spPr>
          <a:noFill/>
        </p:spPr>
        <p:txBody>
          <a:bodyPr/>
          <a:lstStyle>
            <a:lvl1pPr defTabSz="457831">
              <a:tabLst>
                <a:tab pos="723715" algn="l"/>
                <a:tab pos="1449003" algn="l"/>
                <a:tab pos="2169561" algn="l"/>
                <a:tab pos="2896425" algn="l"/>
              </a:tabLst>
              <a:defRPr>
                <a:solidFill>
                  <a:schemeClr val="bg1"/>
                </a:solidFill>
                <a:latin typeface="Arial" charset="0"/>
              </a:defRPr>
            </a:lvl1pPr>
            <a:lvl2pPr marL="736295" indent="-283191" defTabSz="457831">
              <a:tabLst>
                <a:tab pos="723715" algn="l"/>
                <a:tab pos="1449003" algn="l"/>
                <a:tab pos="2169561" algn="l"/>
                <a:tab pos="2896425" algn="l"/>
              </a:tabLst>
              <a:defRPr>
                <a:solidFill>
                  <a:schemeClr val="bg1"/>
                </a:solidFill>
                <a:latin typeface="Arial" charset="0"/>
              </a:defRPr>
            </a:lvl2pPr>
            <a:lvl3pPr marL="1132771" indent="-226552" defTabSz="457831">
              <a:tabLst>
                <a:tab pos="723715" algn="l"/>
                <a:tab pos="1449003" algn="l"/>
                <a:tab pos="2169561" algn="l"/>
                <a:tab pos="2896425" algn="l"/>
              </a:tabLst>
              <a:defRPr>
                <a:solidFill>
                  <a:schemeClr val="bg1"/>
                </a:solidFill>
                <a:latin typeface="Arial" charset="0"/>
              </a:defRPr>
            </a:lvl3pPr>
            <a:lvl4pPr marL="1585876" indent="-226552" defTabSz="457831">
              <a:tabLst>
                <a:tab pos="723715" algn="l"/>
                <a:tab pos="1449003" algn="l"/>
                <a:tab pos="2169561" algn="l"/>
                <a:tab pos="2896425" algn="l"/>
              </a:tabLst>
              <a:defRPr>
                <a:solidFill>
                  <a:schemeClr val="bg1"/>
                </a:solidFill>
                <a:latin typeface="Arial" charset="0"/>
              </a:defRPr>
            </a:lvl4pPr>
            <a:lvl5pPr marL="2038983" indent="-226552" defTabSz="457831">
              <a:tabLst>
                <a:tab pos="723715" algn="l"/>
                <a:tab pos="1449003" algn="l"/>
                <a:tab pos="2169561" algn="l"/>
                <a:tab pos="2896425" algn="l"/>
              </a:tabLst>
              <a:defRPr>
                <a:solidFill>
                  <a:schemeClr val="bg1"/>
                </a:solidFill>
                <a:latin typeface="Arial" charset="0"/>
              </a:defRPr>
            </a:lvl5pPr>
            <a:lvl6pPr marL="2492090" indent="-226552" defTabSz="457831" eaLnBrk="0" fontAlgn="base" hangingPunct="0">
              <a:lnSpc>
                <a:spcPct val="104000"/>
              </a:lnSpc>
              <a:spcBef>
                <a:spcPct val="0"/>
              </a:spcBef>
              <a:spcAft>
                <a:spcPct val="0"/>
              </a:spcAft>
              <a:buClr>
                <a:srgbClr val="000000"/>
              </a:buClr>
              <a:buSzPct val="100000"/>
              <a:buFont typeface="Arial" charset="0"/>
              <a:tabLst>
                <a:tab pos="723715" algn="l"/>
                <a:tab pos="1449003" algn="l"/>
                <a:tab pos="2169561" algn="l"/>
                <a:tab pos="2896425" algn="l"/>
              </a:tabLst>
              <a:defRPr>
                <a:solidFill>
                  <a:schemeClr val="bg1"/>
                </a:solidFill>
                <a:latin typeface="Arial" charset="0"/>
              </a:defRPr>
            </a:lvl6pPr>
            <a:lvl7pPr marL="2945199" indent="-226552" defTabSz="457831" eaLnBrk="0" fontAlgn="base" hangingPunct="0">
              <a:lnSpc>
                <a:spcPct val="104000"/>
              </a:lnSpc>
              <a:spcBef>
                <a:spcPct val="0"/>
              </a:spcBef>
              <a:spcAft>
                <a:spcPct val="0"/>
              </a:spcAft>
              <a:buClr>
                <a:srgbClr val="000000"/>
              </a:buClr>
              <a:buSzPct val="100000"/>
              <a:buFont typeface="Arial" charset="0"/>
              <a:tabLst>
                <a:tab pos="723715" algn="l"/>
                <a:tab pos="1449003" algn="l"/>
                <a:tab pos="2169561" algn="l"/>
                <a:tab pos="2896425" algn="l"/>
              </a:tabLst>
              <a:defRPr>
                <a:solidFill>
                  <a:schemeClr val="bg1"/>
                </a:solidFill>
                <a:latin typeface="Arial" charset="0"/>
              </a:defRPr>
            </a:lvl7pPr>
            <a:lvl8pPr marL="3398306" indent="-226552" defTabSz="457831" eaLnBrk="0" fontAlgn="base" hangingPunct="0">
              <a:lnSpc>
                <a:spcPct val="104000"/>
              </a:lnSpc>
              <a:spcBef>
                <a:spcPct val="0"/>
              </a:spcBef>
              <a:spcAft>
                <a:spcPct val="0"/>
              </a:spcAft>
              <a:buClr>
                <a:srgbClr val="000000"/>
              </a:buClr>
              <a:buSzPct val="100000"/>
              <a:buFont typeface="Arial" charset="0"/>
              <a:tabLst>
                <a:tab pos="723715" algn="l"/>
                <a:tab pos="1449003" algn="l"/>
                <a:tab pos="2169561" algn="l"/>
                <a:tab pos="2896425" algn="l"/>
              </a:tabLst>
              <a:defRPr>
                <a:solidFill>
                  <a:schemeClr val="bg1"/>
                </a:solidFill>
                <a:latin typeface="Arial" charset="0"/>
              </a:defRPr>
            </a:lvl8pPr>
            <a:lvl9pPr marL="3851410" indent="-226552" defTabSz="457831" eaLnBrk="0" fontAlgn="base" hangingPunct="0">
              <a:lnSpc>
                <a:spcPct val="104000"/>
              </a:lnSpc>
              <a:spcBef>
                <a:spcPct val="0"/>
              </a:spcBef>
              <a:spcAft>
                <a:spcPct val="0"/>
              </a:spcAft>
              <a:buClr>
                <a:srgbClr val="000000"/>
              </a:buClr>
              <a:buSzPct val="100000"/>
              <a:buFont typeface="Arial" charset="0"/>
              <a:tabLst>
                <a:tab pos="723715" algn="l"/>
                <a:tab pos="1449003" algn="l"/>
                <a:tab pos="2169561" algn="l"/>
                <a:tab pos="2896425" algn="l"/>
              </a:tabLst>
              <a:defRPr>
                <a:solidFill>
                  <a:schemeClr val="bg1"/>
                </a:solidFill>
                <a:latin typeface="Arial" charset="0"/>
              </a:defRPr>
            </a:lvl9pPr>
          </a:lstStyle>
          <a:p>
            <a:fld id="{4CD5648E-0D86-4099-B7BF-9D7E1627D424}" type="slidenum">
              <a:rPr lang="en-GB" smtClean="0">
                <a:solidFill>
                  <a:srgbClr val="000000"/>
                </a:solidFill>
                <a:latin typeface="Times New Roman" pitchFamily="18" charset="0"/>
              </a:rPr>
              <a:pPr/>
              <a:t>1</a:t>
            </a:fld>
            <a:endParaRPr lang="en-GB" dirty="0">
              <a:solidFill>
                <a:srgbClr val="000000"/>
              </a:solidFill>
              <a:latin typeface="Times New Roman" pitchFamily="18" charset="0"/>
            </a:endParaRPr>
          </a:p>
        </p:txBody>
      </p:sp>
      <p:sp>
        <p:nvSpPr>
          <p:cNvPr id="33795" name="Text Box 1"/>
          <p:cNvSpPr txBox="1">
            <a:spLocks noChangeArrowheads="1"/>
          </p:cNvSpPr>
          <p:nvPr/>
        </p:nvSpPr>
        <p:spPr bwMode="auto">
          <a:xfrm>
            <a:off x="1179514" y="696937"/>
            <a:ext cx="4648201" cy="3486151"/>
          </a:xfrm>
          <a:prstGeom prst="rect">
            <a:avLst/>
          </a:prstGeom>
          <a:solidFill>
            <a:srgbClr val="FFFFFF"/>
          </a:solidFill>
          <a:ln w="9525">
            <a:solidFill>
              <a:srgbClr val="000000"/>
            </a:solidFill>
            <a:miter lim="800000"/>
            <a:headEnd/>
            <a:tailEnd/>
          </a:ln>
        </p:spPr>
        <p:txBody>
          <a:bodyPr wrap="none" lIns="91440" tIns="45719" rIns="91440" bIns="45719" anchor="ctr"/>
          <a:lstStyle>
            <a:lvl1pPr defTabSz="461963">
              <a:defRPr>
                <a:solidFill>
                  <a:schemeClr val="bg1"/>
                </a:solidFill>
                <a:latin typeface="Arial" charset="0"/>
              </a:defRPr>
            </a:lvl1pPr>
            <a:lvl2pPr marL="742950" indent="-285750" defTabSz="461963">
              <a:defRPr>
                <a:solidFill>
                  <a:schemeClr val="bg1"/>
                </a:solidFill>
                <a:latin typeface="Arial" charset="0"/>
              </a:defRPr>
            </a:lvl2pPr>
            <a:lvl3pPr marL="1143000" indent="-228600" defTabSz="461963">
              <a:defRPr>
                <a:solidFill>
                  <a:schemeClr val="bg1"/>
                </a:solidFill>
                <a:latin typeface="Arial" charset="0"/>
              </a:defRPr>
            </a:lvl3pPr>
            <a:lvl4pPr marL="1600200" indent="-228600" defTabSz="461963">
              <a:defRPr>
                <a:solidFill>
                  <a:schemeClr val="bg1"/>
                </a:solidFill>
                <a:latin typeface="Arial" charset="0"/>
              </a:defRPr>
            </a:lvl4pPr>
            <a:lvl5pPr marL="2057400" indent="-228600" defTabSz="461963">
              <a:defRPr>
                <a:solidFill>
                  <a:schemeClr val="bg1"/>
                </a:solidFill>
                <a:latin typeface="Arial" charset="0"/>
              </a:defRPr>
            </a:lvl5pPr>
            <a:lvl6pPr marL="2514600" indent="-228600" defTabSz="461963" eaLnBrk="0" fontAlgn="base" hangingPunct="0">
              <a:lnSpc>
                <a:spcPct val="104000"/>
              </a:lnSpc>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61963" eaLnBrk="0" fontAlgn="base" hangingPunct="0">
              <a:lnSpc>
                <a:spcPct val="104000"/>
              </a:lnSpc>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61963" eaLnBrk="0" fontAlgn="base" hangingPunct="0">
              <a:lnSpc>
                <a:spcPct val="104000"/>
              </a:lnSpc>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61963" eaLnBrk="0" fontAlgn="base" hangingPunct="0">
              <a:lnSpc>
                <a:spcPct val="104000"/>
              </a:lnSpc>
              <a:spcBef>
                <a:spcPct val="0"/>
              </a:spcBef>
              <a:spcAft>
                <a:spcPct val="0"/>
              </a:spcAft>
              <a:buClr>
                <a:srgbClr val="000000"/>
              </a:buClr>
              <a:buSzPct val="100000"/>
              <a:buFont typeface="Arial" charset="0"/>
              <a:defRPr>
                <a:solidFill>
                  <a:schemeClr val="bg1"/>
                </a:solidFill>
                <a:latin typeface="Arial" charset="0"/>
              </a:defRPr>
            </a:lvl9pPr>
          </a:lstStyle>
          <a:p>
            <a:endParaRPr lang="en-US" dirty="0">
              <a:solidFill>
                <a:srgbClr val="FFFFFF"/>
              </a:solidFill>
            </a:endParaRPr>
          </a:p>
        </p:txBody>
      </p:sp>
      <p:sp>
        <p:nvSpPr>
          <p:cNvPr id="33796" name="Text Box 2"/>
          <p:cNvSpPr>
            <a:spLocks noGrp="1" noChangeArrowheads="1"/>
          </p:cNvSpPr>
          <p:nvPr>
            <p:ph type="body"/>
          </p:nvPr>
        </p:nvSpPr>
        <p:spPr>
          <a:xfrm>
            <a:off x="701675" y="4416440"/>
            <a:ext cx="5610225" cy="276660"/>
          </a:xfrm>
          <a:solidFill>
            <a:srgbClr val="FFFFFF"/>
          </a:solidFill>
          <a:ln w="9360">
            <a:solidFill>
              <a:srgbClr val="000000"/>
            </a:solidFill>
            <a:miter lim="800000"/>
            <a:headEnd/>
            <a:tailEnd/>
          </a:ln>
        </p:spPr>
        <p:txBody>
          <a:bodyPr tIns="45717" bIns="45717">
            <a:spAutoFit/>
          </a:bodyPr>
          <a:lstStyle/>
          <a:p>
            <a:pPr eaLnBrk="1" hangingPunct="1">
              <a:spcBef>
                <a:spcPts val="447"/>
              </a:spcBef>
              <a:tabLst>
                <a:tab pos="0" algn="l"/>
                <a:tab pos="906221" algn="l"/>
                <a:tab pos="1812429" algn="l"/>
                <a:tab pos="2718647" algn="l"/>
                <a:tab pos="3624859" algn="l"/>
                <a:tab pos="4531073" algn="l"/>
                <a:tab pos="5437288" algn="l"/>
                <a:tab pos="6343508" algn="l"/>
                <a:tab pos="7249721" algn="l"/>
                <a:tab pos="8155936" algn="l"/>
                <a:tab pos="9062148" algn="l"/>
                <a:tab pos="9968363" algn="l"/>
              </a:tabLst>
            </a:pPr>
            <a:r>
              <a:rPr lang="en-GB" dirty="0">
                <a:latin typeface="Arial" charset="0"/>
              </a:rPr>
              <a:t>Update Date and Footer</a:t>
            </a:r>
          </a:p>
        </p:txBody>
      </p:sp>
    </p:spTree>
    <p:extLst>
      <p:ext uri="{BB962C8B-B14F-4D97-AF65-F5344CB8AC3E}">
        <p14:creationId xmlns:p14="http://schemas.microsoft.com/office/powerpoint/2010/main" val="370057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p:nvPr>
        </p:nvSpPr>
        <p:spPr>
          <a:noFill/>
        </p:spPr>
        <p:txBody>
          <a:bodyPr/>
          <a:lstStyle>
            <a:lvl1pPr defTabSz="457633">
              <a:tabLst>
                <a:tab pos="723401" algn="l"/>
                <a:tab pos="1448380" algn="l"/>
                <a:tab pos="2168642" algn="l"/>
                <a:tab pos="2895193" algn="l"/>
              </a:tabLst>
              <a:defRPr>
                <a:solidFill>
                  <a:schemeClr val="bg1"/>
                </a:solidFill>
                <a:latin typeface="Arial" charset="0"/>
              </a:defRPr>
            </a:lvl1pPr>
            <a:lvl2pPr marL="735986" indent="-283070" defTabSz="457633">
              <a:tabLst>
                <a:tab pos="723401" algn="l"/>
                <a:tab pos="1448380" algn="l"/>
                <a:tab pos="2168642" algn="l"/>
                <a:tab pos="2895193" algn="l"/>
              </a:tabLst>
              <a:defRPr>
                <a:solidFill>
                  <a:schemeClr val="bg1"/>
                </a:solidFill>
                <a:latin typeface="Arial" charset="0"/>
              </a:defRPr>
            </a:lvl2pPr>
            <a:lvl3pPr marL="1132288" indent="-226454" defTabSz="457633">
              <a:tabLst>
                <a:tab pos="723401" algn="l"/>
                <a:tab pos="1448380" algn="l"/>
                <a:tab pos="2168642" algn="l"/>
                <a:tab pos="2895193" algn="l"/>
              </a:tabLst>
              <a:defRPr>
                <a:solidFill>
                  <a:schemeClr val="bg1"/>
                </a:solidFill>
                <a:latin typeface="Arial" charset="0"/>
              </a:defRPr>
            </a:lvl3pPr>
            <a:lvl4pPr marL="1585199" indent="-226454" defTabSz="457633">
              <a:tabLst>
                <a:tab pos="723401" algn="l"/>
                <a:tab pos="1448380" algn="l"/>
                <a:tab pos="2168642" algn="l"/>
                <a:tab pos="2895193" algn="l"/>
              </a:tabLst>
              <a:defRPr>
                <a:solidFill>
                  <a:schemeClr val="bg1"/>
                </a:solidFill>
                <a:latin typeface="Arial" charset="0"/>
              </a:defRPr>
            </a:lvl4pPr>
            <a:lvl5pPr marL="2038113" indent="-226454" defTabSz="457633">
              <a:tabLst>
                <a:tab pos="723401" algn="l"/>
                <a:tab pos="1448380" algn="l"/>
                <a:tab pos="2168642" algn="l"/>
                <a:tab pos="2895193" algn="l"/>
              </a:tabLst>
              <a:defRPr>
                <a:solidFill>
                  <a:schemeClr val="bg1"/>
                </a:solidFill>
                <a:latin typeface="Arial" charset="0"/>
              </a:defRPr>
            </a:lvl5pPr>
            <a:lvl6pPr marL="2491025" indent="-226454" defTabSz="457633" eaLnBrk="0" fontAlgn="base" hangingPunct="0">
              <a:lnSpc>
                <a:spcPct val="104000"/>
              </a:lnSpc>
              <a:spcBef>
                <a:spcPct val="0"/>
              </a:spcBef>
              <a:spcAft>
                <a:spcPct val="0"/>
              </a:spcAft>
              <a:buClr>
                <a:srgbClr val="000000"/>
              </a:buClr>
              <a:buSzPct val="100000"/>
              <a:buFont typeface="Arial" charset="0"/>
              <a:tabLst>
                <a:tab pos="723401" algn="l"/>
                <a:tab pos="1448380" algn="l"/>
                <a:tab pos="2168642" algn="l"/>
                <a:tab pos="2895193" algn="l"/>
              </a:tabLst>
              <a:defRPr>
                <a:solidFill>
                  <a:schemeClr val="bg1"/>
                </a:solidFill>
                <a:latin typeface="Arial" charset="0"/>
              </a:defRPr>
            </a:lvl6pPr>
            <a:lvl7pPr marL="2943942" indent="-226454" defTabSz="457633" eaLnBrk="0" fontAlgn="base" hangingPunct="0">
              <a:lnSpc>
                <a:spcPct val="104000"/>
              </a:lnSpc>
              <a:spcBef>
                <a:spcPct val="0"/>
              </a:spcBef>
              <a:spcAft>
                <a:spcPct val="0"/>
              </a:spcAft>
              <a:buClr>
                <a:srgbClr val="000000"/>
              </a:buClr>
              <a:buSzPct val="100000"/>
              <a:buFont typeface="Arial" charset="0"/>
              <a:tabLst>
                <a:tab pos="723401" algn="l"/>
                <a:tab pos="1448380" algn="l"/>
                <a:tab pos="2168642" algn="l"/>
                <a:tab pos="2895193" algn="l"/>
              </a:tabLst>
              <a:defRPr>
                <a:solidFill>
                  <a:schemeClr val="bg1"/>
                </a:solidFill>
                <a:latin typeface="Arial" charset="0"/>
              </a:defRPr>
            </a:lvl7pPr>
            <a:lvl8pPr marL="3396858" indent="-226454" defTabSz="457633" eaLnBrk="0" fontAlgn="base" hangingPunct="0">
              <a:lnSpc>
                <a:spcPct val="104000"/>
              </a:lnSpc>
              <a:spcBef>
                <a:spcPct val="0"/>
              </a:spcBef>
              <a:spcAft>
                <a:spcPct val="0"/>
              </a:spcAft>
              <a:buClr>
                <a:srgbClr val="000000"/>
              </a:buClr>
              <a:buSzPct val="100000"/>
              <a:buFont typeface="Arial" charset="0"/>
              <a:tabLst>
                <a:tab pos="723401" algn="l"/>
                <a:tab pos="1448380" algn="l"/>
                <a:tab pos="2168642" algn="l"/>
                <a:tab pos="2895193" algn="l"/>
              </a:tabLst>
              <a:defRPr>
                <a:solidFill>
                  <a:schemeClr val="bg1"/>
                </a:solidFill>
                <a:latin typeface="Arial" charset="0"/>
              </a:defRPr>
            </a:lvl8pPr>
            <a:lvl9pPr marL="3849770" indent="-226454" defTabSz="457633" eaLnBrk="0" fontAlgn="base" hangingPunct="0">
              <a:lnSpc>
                <a:spcPct val="104000"/>
              </a:lnSpc>
              <a:spcBef>
                <a:spcPct val="0"/>
              </a:spcBef>
              <a:spcAft>
                <a:spcPct val="0"/>
              </a:spcAft>
              <a:buClr>
                <a:srgbClr val="000000"/>
              </a:buClr>
              <a:buSzPct val="100000"/>
              <a:buFont typeface="Arial" charset="0"/>
              <a:tabLst>
                <a:tab pos="723401" algn="l"/>
                <a:tab pos="1448380" algn="l"/>
                <a:tab pos="2168642" algn="l"/>
                <a:tab pos="2895193" algn="l"/>
              </a:tabLst>
              <a:defRPr>
                <a:solidFill>
                  <a:schemeClr val="bg1"/>
                </a:solidFill>
                <a:latin typeface="Arial" charset="0"/>
              </a:defRPr>
            </a:lvl9pPr>
          </a:lstStyle>
          <a:p>
            <a:fld id="{3F7238C5-5585-410C-9657-40B9DE011881}" type="slidenum">
              <a:rPr lang="en-GB" smtClean="0">
                <a:solidFill>
                  <a:srgbClr val="000000"/>
                </a:solidFill>
                <a:latin typeface="Times New Roman" pitchFamily="18" charset="0"/>
              </a:rPr>
              <a:pPr/>
              <a:t>10</a:t>
            </a:fld>
            <a:endParaRPr lang="en-GB" dirty="0">
              <a:solidFill>
                <a:srgbClr val="000000"/>
              </a:solidFill>
              <a:latin typeface="Times New Roman" pitchFamily="18" charset="0"/>
            </a:endParaRPr>
          </a:p>
        </p:txBody>
      </p:sp>
      <p:sp>
        <p:nvSpPr>
          <p:cNvPr id="43011" name="Rectangle 2"/>
          <p:cNvSpPr>
            <a:spLocks noGrp="1" noRot="1" noChangeAspect="1" noChangeArrowheads="1" noTextEdit="1"/>
          </p:cNvSpPr>
          <p:nvPr>
            <p:ph type="sldImg"/>
          </p:nvPr>
        </p:nvSpPr>
        <p:spPr>
          <a:xfrm>
            <a:off x="1179513" y="698500"/>
            <a:ext cx="4649787" cy="3487738"/>
          </a:xfrm>
          <a:ln/>
        </p:spPr>
      </p:sp>
      <p:sp>
        <p:nvSpPr>
          <p:cNvPr id="43012" name="Rectangle 3"/>
          <p:cNvSpPr>
            <a:spLocks noGrp="1" noChangeArrowheads="1"/>
          </p:cNvSpPr>
          <p:nvPr>
            <p:ph type="body" idx="1"/>
          </p:nvPr>
        </p:nvSpPr>
        <p:spPr>
          <a:noFill/>
        </p:spPr>
        <p:txBody>
          <a:bodyPr/>
          <a:lstStyle/>
          <a:p>
            <a:pPr eaLnBrk="1" hangingPunct="1"/>
            <a:r>
              <a:rPr lang="en-US" dirty="0"/>
              <a:t>The basin percentages are calculated  on the reservoir capacity  - taken from the Tea Cup map— the Lake Mead and Lake Powel are</a:t>
            </a:r>
            <a:r>
              <a:rPr lang="en-US" baseline="0" dirty="0"/>
              <a:t> linked to the  amounts on the </a:t>
            </a:r>
            <a:r>
              <a:rPr lang="en-US" baseline="0" dirty="0" err="1"/>
              <a:t>watersupply</a:t>
            </a:r>
            <a:r>
              <a:rPr lang="en-US" baseline="0" dirty="0"/>
              <a:t> spreadsheet.</a:t>
            </a:r>
          </a:p>
          <a:p>
            <a:pPr eaLnBrk="1" hangingPunct="1"/>
            <a:r>
              <a:rPr lang="en-US" baseline="0" dirty="0"/>
              <a:t>Update the date on the top to the date on the teacup diagram.</a:t>
            </a:r>
            <a:endParaRPr lang="en-US" dirty="0"/>
          </a:p>
        </p:txBody>
      </p:sp>
    </p:spTree>
    <p:extLst>
      <p:ext uri="{BB962C8B-B14F-4D97-AF65-F5344CB8AC3E}">
        <p14:creationId xmlns:p14="http://schemas.microsoft.com/office/powerpoint/2010/main" val="1988774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p:nvPr>
        </p:nvSpPr>
        <p:spPr>
          <a:noFill/>
        </p:spPr>
        <p:txBody>
          <a:bodyPr/>
          <a:lstStyle>
            <a:lvl1pPr defTabSz="457633">
              <a:tabLst>
                <a:tab pos="723401" algn="l"/>
                <a:tab pos="1448380" algn="l"/>
                <a:tab pos="2168642" algn="l"/>
                <a:tab pos="2895193" algn="l"/>
              </a:tabLst>
              <a:defRPr>
                <a:solidFill>
                  <a:schemeClr val="bg1"/>
                </a:solidFill>
                <a:latin typeface="Arial" charset="0"/>
              </a:defRPr>
            </a:lvl1pPr>
            <a:lvl2pPr marL="735986" indent="-283070" defTabSz="457633">
              <a:tabLst>
                <a:tab pos="723401" algn="l"/>
                <a:tab pos="1448380" algn="l"/>
                <a:tab pos="2168642" algn="l"/>
                <a:tab pos="2895193" algn="l"/>
              </a:tabLst>
              <a:defRPr>
                <a:solidFill>
                  <a:schemeClr val="bg1"/>
                </a:solidFill>
                <a:latin typeface="Arial" charset="0"/>
              </a:defRPr>
            </a:lvl2pPr>
            <a:lvl3pPr marL="1132288" indent="-226454" defTabSz="457633">
              <a:tabLst>
                <a:tab pos="723401" algn="l"/>
                <a:tab pos="1448380" algn="l"/>
                <a:tab pos="2168642" algn="l"/>
                <a:tab pos="2895193" algn="l"/>
              </a:tabLst>
              <a:defRPr>
                <a:solidFill>
                  <a:schemeClr val="bg1"/>
                </a:solidFill>
                <a:latin typeface="Arial" charset="0"/>
              </a:defRPr>
            </a:lvl3pPr>
            <a:lvl4pPr marL="1585199" indent="-226454" defTabSz="457633">
              <a:tabLst>
                <a:tab pos="723401" algn="l"/>
                <a:tab pos="1448380" algn="l"/>
                <a:tab pos="2168642" algn="l"/>
                <a:tab pos="2895193" algn="l"/>
              </a:tabLst>
              <a:defRPr>
                <a:solidFill>
                  <a:schemeClr val="bg1"/>
                </a:solidFill>
                <a:latin typeface="Arial" charset="0"/>
              </a:defRPr>
            </a:lvl4pPr>
            <a:lvl5pPr marL="2038113" indent="-226454" defTabSz="457633">
              <a:tabLst>
                <a:tab pos="723401" algn="l"/>
                <a:tab pos="1448380" algn="l"/>
                <a:tab pos="2168642" algn="l"/>
                <a:tab pos="2895193" algn="l"/>
              </a:tabLst>
              <a:defRPr>
                <a:solidFill>
                  <a:schemeClr val="bg1"/>
                </a:solidFill>
                <a:latin typeface="Arial" charset="0"/>
              </a:defRPr>
            </a:lvl5pPr>
            <a:lvl6pPr marL="2491025" indent="-226454" defTabSz="457633" eaLnBrk="0" fontAlgn="base" hangingPunct="0">
              <a:lnSpc>
                <a:spcPct val="104000"/>
              </a:lnSpc>
              <a:spcBef>
                <a:spcPct val="0"/>
              </a:spcBef>
              <a:spcAft>
                <a:spcPct val="0"/>
              </a:spcAft>
              <a:buClr>
                <a:srgbClr val="000000"/>
              </a:buClr>
              <a:buSzPct val="100000"/>
              <a:buFont typeface="Arial" charset="0"/>
              <a:tabLst>
                <a:tab pos="723401" algn="l"/>
                <a:tab pos="1448380" algn="l"/>
                <a:tab pos="2168642" algn="l"/>
                <a:tab pos="2895193" algn="l"/>
              </a:tabLst>
              <a:defRPr>
                <a:solidFill>
                  <a:schemeClr val="bg1"/>
                </a:solidFill>
                <a:latin typeface="Arial" charset="0"/>
              </a:defRPr>
            </a:lvl6pPr>
            <a:lvl7pPr marL="2943942" indent="-226454" defTabSz="457633" eaLnBrk="0" fontAlgn="base" hangingPunct="0">
              <a:lnSpc>
                <a:spcPct val="104000"/>
              </a:lnSpc>
              <a:spcBef>
                <a:spcPct val="0"/>
              </a:spcBef>
              <a:spcAft>
                <a:spcPct val="0"/>
              </a:spcAft>
              <a:buClr>
                <a:srgbClr val="000000"/>
              </a:buClr>
              <a:buSzPct val="100000"/>
              <a:buFont typeface="Arial" charset="0"/>
              <a:tabLst>
                <a:tab pos="723401" algn="l"/>
                <a:tab pos="1448380" algn="l"/>
                <a:tab pos="2168642" algn="l"/>
                <a:tab pos="2895193" algn="l"/>
              </a:tabLst>
              <a:defRPr>
                <a:solidFill>
                  <a:schemeClr val="bg1"/>
                </a:solidFill>
                <a:latin typeface="Arial" charset="0"/>
              </a:defRPr>
            </a:lvl7pPr>
            <a:lvl8pPr marL="3396858" indent="-226454" defTabSz="457633" eaLnBrk="0" fontAlgn="base" hangingPunct="0">
              <a:lnSpc>
                <a:spcPct val="104000"/>
              </a:lnSpc>
              <a:spcBef>
                <a:spcPct val="0"/>
              </a:spcBef>
              <a:spcAft>
                <a:spcPct val="0"/>
              </a:spcAft>
              <a:buClr>
                <a:srgbClr val="000000"/>
              </a:buClr>
              <a:buSzPct val="100000"/>
              <a:buFont typeface="Arial" charset="0"/>
              <a:tabLst>
                <a:tab pos="723401" algn="l"/>
                <a:tab pos="1448380" algn="l"/>
                <a:tab pos="2168642" algn="l"/>
                <a:tab pos="2895193" algn="l"/>
              </a:tabLst>
              <a:defRPr>
                <a:solidFill>
                  <a:schemeClr val="bg1"/>
                </a:solidFill>
                <a:latin typeface="Arial" charset="0"/>
              </a:defRPr>
            </a:lvl8pPr>
            <a:lvl9pPr marL="3849770" indent="-226454" defTabSz="457633" eaLnBrk="0" fontAlgn="base" hangingPunct="0">
              <a:lnSpc>
                <a:spcPct val="104000"/>
              </a:lnSpc>
              <a:spcBef>
                <a:spcPct val="0"/>
              </a:spcBef>
              <a:spcAft>
                <a:spcPct val="0"/>
              </a:spcAft>
              <a:buClr>
                <a:srgbClr val="000000"/>
              </a:buClr>
              <a:buSzPct val="100000"/>
              <a:buFont typeface="Arial" charset="0"/>
              <a:tabLst>
                <a:tab pos="723401" algn="l"/>
                <a:tab pos="1448380" algn="l"/>
                <a:tab pos="2168642" algn="l"/>
                <a:tab pos="2895193" algn="l"/>
              </a:tabLst>
              <a:defRPr>
                <a:solidFill>
                  <a:schemeClr val="bg1"/>
                </a:solidFill>
                <a:latin typeface="Arial" charset="0"/>
              </a:defRPr>
            </a:lvl9pPr>
          </a:lstStyle>
          <a:p>
            <a:fld id="{0613B0F9-5A50-4177-BA2A-745FCBBCE872}" type="slidenum">
              <a:rPr lang="en-GB" smtClean="0">
                <a:solidFill>
                  <a:srgbClr val="000000"/>
                </a:solidFill>
                <a:latin typeface="Times New Roman" pitchFamily="18" charset="0"/>
              </a:rPr>
              <a:pPr/>
              <a:t>11</a:t>
            </a:fld>
            <a:endParaRPr lang="en-GB" dirty="0">
              <a:solidFill>
                <a:srgbClr val="000000"/>
              </a:solidFill>
              <a:latin typeface="Times New Roman" pitchFamily="18" charset="0"/>
            </a:endParaRPr>
          </a:p>
        </p:txBody>
      </p:sp>
      <p:sp>
        <p:nvSpPr>
          <p:cNvPr id="44035" name="Rectangle 2"/>
          <p:cNvSpPr>
            <a:spLocks noGrp="1" noRot="1" noChangeAspect="1" noChangeArrowheads="1" noTextEdit="1"/>
          </p:cNvSpPr>
          <p:nvPr>
            <p:ph type="sldImg"/>
          </p:nvPr>
        </p:nvSpPr>
        <p:spPr>
          <a:xfrm>
            <a:off x="1179513" y="698500"/>
            <a:ext cx="4649787" cy="3487738"/>
          </a:xfrm>
          <a:ln/>
        </p:spPr>
      </p:sp>
      <p:sp>
        <p:nvSpPr>
          <p:cNvPr id="44036" name="Rectangle 3"/>
          <p:cNvSpPr>
            <a:spLocks noGrp="1" noChangeArrowheads="1"/>
          </p:cNvSpPr>
          <p:nvPr>
            <p:ph type="body" idx="1"/>
          </p:nvPr>
        </p:nvSpPr>
        <p:spPr>
          <a:noFill/>
        </p:spPr>
        <p:txBody>
          <a:bodyPr/>
          <a:lstStyle/>
          <a:p>
            <a:pPr eaLnBrk="1" hangingPunct="1"/>
            <a:r>
              <a:rPr lang="en-US" dirty="0"/>
              <a:t>Lower Colorado Water Supply Report.- Use the most recent weekly</a:t>
            </a:r>
            <a:r>
              <a:rPr lang="en-US" baseline="0" dirty="0"/>
              <a:t> water supply and the one from the year below to enter the amounts for elevation and content.  Make sure to correct the dates at the top of  the </a:t>
            </a:r>
            <a:r>
              <a:rPr lang="en-US" baseline="0" dirty="0" err="1"/>
              <a:t>powerpoint</a:t>
            </a:r>
            <a:r>
              <a:rPr lang="en-US" baseline="0" dirty="0"/>
              <a:t>.</a:t>
            </a:r>
            <a:endParaRPr lang="en-US" dirty="0"/>
          </a:p>
        </p:txBody>
      </p:sp>
    </p:spTree>
    <p:extLst>
      <p:ext uri="{BB962C8B-B14F-4D97-AF65-F5344CB8AC3E}">
        <p14:creationId xmlns:p14="http://schemas.microsoft.com/office/powerpoint/2010/main" val="1584936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1179513" y="698500"/>
            <a:ext cx="4649787" cy="3487738"/>
          </a:xfrm>
          <a:ln/>
        </p:spPr>
      </p:sp>
      <p:sp>
        <p:nvSpPr>
          <p:cNvPr id="45059" name="Rectangle 3"/>
          <p:cNvSpPr>
            <a:spLocks noGrp="1" noChangeArrowheads="1"/>
          </p:cNvSpPr>
          <p:nvPr>
            <p:ph type="body" idx="1"/>
          </p:nvPr>
        </p:nvSpPr>
        <p:spPr>
          <a:noFill/>
        </p:spPr>
        <p:txBody>
          <a:bodyPr/>
          <a:lstStyle/>
          <a:p>
            <a:pPr eaLnBrk="1" hangingPunct="1"/>
            <a:r>
              <a:rPr lang="en-US" dirty="0"/>
              <a:t>Using the Lake</a:t>
            </a:r>
            <a:r>
              <a:rPr lang="en-US" baseline="0" dirty="0"/>
              <a:t> Powell page of the 24-month study enter the regulated inflow and releases on the  </a:t>
            </a:r>
            <a:r>
              <a:rPr lang="en-US" baseline="0" dirty="0" err="1"/>
              <a:t>lakepowellinlow</a:t>
            </a:r>
            <a:r>
              <a:rPr lang="en-US" baseline="0" dirty="0"/>
              <a:t> spreadsheet making a new column for the current month.  The average inflow repeats every year.  Check the previous 2 months because they may have changed due to the bureau updating the amounts.  Select data for the chart moving one month forward .  After copying and pasting to this page slide the background shapes to reflect a water year by starting with October and ending with September.</a:t>
            </a:r>
            <a:endParaRPr lang="en-US" dirty="0"/>
          </a:p>
        </p:txBody>
      </p:sp>
    </p:spTree>
    <p:extLst>
      <p:ext uri="{BB962C8B-B14F-4D97-AF65-F5344CB8AC3E}">
        <p14:creationId xmlns:p14="http://schemas.microsoft.com/office/powerpoint/2010/main" val="3403537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1179513" y="698500"/>
            <a:ext cx="4649787" cy="3487738"/>
          </a:xfrm>
          <a:ln/>
        </p:spPr>
      </p:sp>
      <p:sp>
        <p:nvSpPr>
          <p:cNvPr id="46083" name="Rectangle 3"/>
          <p:cNvSpPr>
            <a:spLocks noGrp="1" noChangeArrowheads="1"/>
          </p:cNvSpPr>
          <p:nvPr>
            <p:ph type="body" idx="1"/>
          </p:nvPr>
        </p:nvSpPr>
        <p:spPr>
          <a:noFill/>
        </p:spPr>
        <p:txBody>
          <a:bodyPr/>
          <a:lstStyle/>
          <a:p>
            <a:pPr eaLnBrk="1" hangingPunct="1"/>
            <a:r>
              <a:rPr lang="en-US" dirty="0"/>
              <a:t>This</a:t>
            </a:r>
            <a:r>
              <a:rPr lang="en-US" baseline="0" dirty="0"/>
              <a:t> graph uses the same data as the  lake Powell inflow chart.  </a:t>
            </a:r>
            <a:endParaRPr lang="en-US" dirty="0"/>
          </a:p>
        </p:txBody>
      </p:sp>
    </p:spTree>
    <p:extLst>
      <p:ext uri="{BB962C8B-B14F-4D97-AF65-F5344CB8AC3E}">
        <p14:creationId xmlns:p14="http://schemas.microsoft.com/office/powerpoint/2010/main" val="168421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entered from the 24-month study</a:t>
            </a:r>
            <a:r>
              <a:rPr lang="en-US" baseline="0" dirty="0"/>
              <a:t>  and entered on the </a:t>
            </a:r>
            <a:r>
              <a:rPr lang="en-US" dirty="0"/>
              <a:t>new mead graphs spreadsheet.   The  Mead</a:t>
            </a:r>
            <a:r>
              <a:rPr lang="en-US" baseline="0" dirty="0"/>
              <a:t> inflow  v. Release spreadsheet data moves up one month.</a:t>
            </a:r>
            <a:endParaRPr lang="en-US" dirty="0"/>
          </a:p>
        </p:txBody>
      </p:sp>
      <p:sp>
        <p:nvSpPr>
          <p:cNvPr id="4" name="Slide Number Placeholder 3"/>
          <p:cNvSpPr>
            <a:spLocks noGrp="1"/>
          </p:cNvSpPr>
          <p:nvPr>
            <p:ph type="sldNum" idx="10"/>
          </p:nvPr>
        </p:nvSpPr>
        <p:spPr/>
        <p:txBody>
          <a:bodyPr/>
          <a:lstStyle/>
          <a:p>
            <a:pPr>
              <a:defRPr/>
            </a:pPr>
            <a:fld id="{074E776D-52C3-4352-BE4B-263952BEC426}" type="slidenum">
              <a:rPr lang="en-GB" smtClean="0"/>
              <a:pPr>
                <a:defRPr/>
              </a:pPr>
              <a:t>14</a:t>
            </a:fld>
            <a:endParaRPr lang="en-GB" dirty="0"/>
          </a:p>
        </p:txBody>
      </p:sp>
    </p:spTree>
    <p:extLst>
      <p:ext uri="{BB962C8B-B14F-4D97-AF65-F5344CB8AC3E}">
        <p14:creationId xmlns:p14="http://schemas.microsoft.com/office/powerpoint/2010/main" val="13511561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1179513" y="698500"/>
            <a:ext cx="4649787" cy="3487738"/>
          </a:xfrm>
          <a:ln/>
        </p:spPr>
      </p:sp>
      <p:sp>
        <p:nvSpPr>
          <p:cNvPr id="47107" name="Rectangle 3"/>
          <p:cNvSpPr>
            <a:spLocks noGrp="1" noChangeArrowheads="1"/>
          </p:cNvSpPr>
          <p:nvPr>
            <p:ph type="body" idx="1"/>
          </p:nvPr>
        </p:nvSpPr>
        <p:spPr>
          <a:noFill/>
        </p:spPr>
        <p:txBody>
          <a:bodyPr/>
          <a:lstStyle/>
          <a:p>
            <a:pPr eaLnBrk="1" hangingPunct="1"/>
            <a:r>
              <a:rPr lang="en-US" dirty="0"/>
              <a:t>This</a:t>
            </a:r>
            <a:r>
              <a:rPr lang="en-US" baseline="0" dirty="0"/>
              <a:t> chart data comes from the </a:t>
            </a:r>
            <a:r>
              <a:rPr lang="en-US" baseline="0" dirty="0" err="1"/>
              <a:t>LakeMeadInflow</a:t>
            </a:r>
            <a:r>
              <a:rPr lang="en-US" baseline="0" dirty="0"/>
              <a:t> Chart  and is updated on the  Mead inflow Gen.  Spreadsheet.  The actual inflow is the </a:t>
            </a:r>
            <a:r>
              <a:rPr lang="en-US" baseline="0" dirty="0" err="1"/>
              <a:t>powell</a:t>
            </a:r>
            <a:r>
              <a:rPr lang="en-US" baseline="0" dirty="0"/>
              <a:t> release plus the side inflow.  Check the previous months for changes.</a:t>
            </a:r>
          </a:p>
          <a:p>
            <a:pPr eaLnBrk="1" hangingPunct="1"/>
            <a:r>
              <a:rPr lang="en-US" baseline="0" dirty="0"/>
              <a:t>Make sure the  names on the data table are correct.  Move the shapes behind the water years are on October through September.</a:t>
            </a:r>
            <a:endParaRPr lang="en-US" dirty="0"/>
          </a:p>
        </p:txBody>
      </p:sp>
    </p:spTree>
    <p:extLst>
      <p:ext uri="{BB962C8B-B14F-4D97-AF65-F5344CB8AC3E}">
        <p14:creationId xmlns:p14="http://schemas.microsoft.com/office/powerpoint/2010/main" val="39012315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p:nvPr>
        </p:nvSpPr>
        <p:spPr>
          <a:noFill/>
        </p:spPr>
        <p:txBody>
          <a:bodyPr/>
          <a:lstStyle>
            <a:lvl1pPr defTabSz="457699">
              <a:tabLst>
                <a:tab pos="723507" algn="l"/>
                <a:tab pos="1448593" algn="l"/>
                <a:tab pos="2168959" algn="l"/>
                <a:tab pos="2895617" algn="l"/>
              </a:tabLst>
              <a:defRPr>
                <a:solidFill>
                  <a:schemeClr val="bg1"/>
                </a:solidFill>
                <a:latin typeface="Arial" charset="0"/>
              </a:defRPr>
            </a:lvl1pPr>
            <a:lvl2pPr marL="736095" indent="-283111" defTabSz="457699">
              <a:tabLst>
                <a:tab pos="723507" algn="l"/>
                <a:tab pos="1448593" algn="l"/>
                <a:tab pos="2168959" algn="l"/>
                <a:tab pos="2895617" algn="l"/>
              </a:tabLst>
              <a:defRPr>
                <a:solidFill>
                  <a:schemeClr val="bg1"/>
                </a:solidFill>
                <a:latin typeface="Arial" charset="0"/>
              </a:defRPr>
            </a:lvl2pPr>
            <a:lvl3pPr marL="1132454" indent="-226488" defTabSz="457699">
              <a:tabLst>
                <a:tab pos="723507" algn="l"/>
                <a:tab pos="1448593" algn="l"/>
                <a:tab pos="2168959" algn="l"/>
                <a:tab pos="2895617" algn="l"/>
              </a:tabLst>
              <a:defRPr>
                <a:solidFill>
                  <a:schemeClr val="bg1"/>
                </a:solidFill>
                <a:latin typeface="Arial" charset="0"/>
              </a:defRPr>
            </a:lvl3pPr>
            <a:lvl4pPr marL="1585432" indent="-226488" defTabSz="457699">
              <a:tabLst>
                <a:tab pos="723507" algn="l"/>
                <a:tab pos="1448593" algn="l"/>
                <a:tab pos="2168959" algn="l"/>
                <a:tab pos="2895617" algn="l"/>
              </a:tabLst>
              <a:defRPr>
                <a:solidFill>
                  <a:schemeClr val="bg1"/>
                </a:solidFill>
                <a:latin typeface="Arial" charset="0"/>
              </a:defRPr>
            </a:lvl4pPr>
            <a:lvl5pPr marL="2038411" indent="-226488" defTabSz="457699">
              <a:tabLst>
                <a:tab pos="723507" algn="l"/>
                <a:tab pos="1448593" algn="l"/>
                <a:tab pos="2168959" algn="l"/>
                <a:tab pos="2895617" algn="l"/>
              </a:tabLst>
              <a:defRPr>
                <a:solidFill>
                  <a:schemeClr val="bg1"/>
                </a:solidFill>
                <a:latin typeface="Arial" charset="0"/>
              </a:defRPr>
            </a:lvl5pPr>
            <a:lvl6pPr marL="2491390" indent="-226488" defTabSz="457699" eaLnBrk="0" fontAlgn="base" hangingPunct="0">
              <a:lnSpc>
                <a:spcPct val="104000"/>
              </a:lnSpc>
              <a:spcBef>
                <a:spcPct val="0"/>
              </a:spcBef>
              <a:spcAft>
                <a:spcPct val="0"/>
              </a:spcAft>
              <a:buClr>
                <a:srgbClr val="000000"/>
              </a:buClr>
              <a:buSzPct val="100000"/>
              <a:buFont typeface="Arial" charset="0"/>
              <a:tabLst>
                <a:tab pos="723507" algn="l"/>
                <a:tab pos="1448593" algn="l"/>
                <a:tab pos="2168959" algn="l"/>
                <a:tab pos="2895617" algn="l"/>
              </a:tabLst>
              <a:defRPr>
                <a:solidFill>
                  <a:schemeClr val="bg1"/>
                </a:solidFill>
                <a:latin typeface="Arial" charset="0"/>
              </a:defRPr>
            </a:lvl6pPr>
            <a:lvl7pPr marL="2944374" indent="-226488" defTabSz="457699" eaLnBrk="0" fontAlgn="base" hangingPunct="0">
              <a:lnSpc>
                <a:spcPct val="104000"/>
              </a:lnSpc>
              <a:spcBef>
                <a:spcPct val="0"/>
              </a:spcBef>
              <a:spcAft>
                <a:spcPct val="0"/>
              </a:spcAft>
              <a:buClr>
                <a:srgbClr val="000000"/>
              </a:buClr>
              <a:buSzPct val="100000"/>
              <a:buFont typeface="Arial" charset="0"/>
              <a:tabLst>
                <a:tab pos="723507" algn="l"/>
                <a:tab pos="1448593" algn="l"/>
                <a:tab pos="2168959" algn="l"/>
                <a:tab pos="2895617" algn="l"/>
              </a:tabLst>
              <a:defRPr>
                <a:solidFill>
                  <a:schemeClr val="bg1"/>
                </a:solidFill>
                <a:latin typeface="Arial" charset="0"/>
              </a:defRPr>
            </a:lvl7pPr>
            <a:lvl8pPr marL="3397355" indent="-226488" defTabSz="457699" eaLnBrk="0" fontAlgn="base" hangingPunct="0">
              <a:lnSpc>
                <a:spcPct val="104000"/>
              </a:lnSpc>
              <a:spcBef>
                <a:spcPct val="0"/>
              </a:spcBef>
              <a:spcAft>
                <a:spcPct val="0"/>
              </a:spcAft>
              <a:buClr>
                <a:srgbClr val="000000"/>
              </a:buClr>
              <a:buSzPct val="100000"/>
              <a:buFont typeface="Arial" charset="0"/>
              <a:tabLst>
                <a:tab pos="723507" algn="l"/>
                <a:tab pos="1448593" algn="l"/>
                <a:tab pos="2168959" algn="l"/>
                <a:tab pos="2895617" algn="l"/>
              </a:tabLst>
              <a:defRPr>
                <a:solidFill>
                  <a:schemeClr val="bg1"/>
                </a:solidFill>
                <a:latin typeface="Arial" charset="0"/>
              </a:defRPr>
            </a:lvl8pPr>
            <a:lvl9pPr marL="3850334" indent="-226488" defTabSz="457699" eaLnBrk="0" fontAlgn="base" hangingPunct="0">
              <a:lnSpc>
                <a:spcPct val="104000"/>
              </a:lnSpc>
              <a:spcBef>
                <a:spcPct val="0"/>
              </a:spcBef>
              <a:spcAft>
                <a:spcPct val="0"/>
              </a:spcAft>
              <a:buClr>
                <a:srgbClr val="000000"/>
              </a:buClr>
              <a:buSzPct val="100000"/>
              <a:buFont typeface="Arial" charset="0"/>
              <a:tabLst>
                <a:tab pos="723507" algn="l"/>
                <a:tab pos="1448593" algn="l"/>
                <a:tab pos="2168959" algn="l"/>
                <a:tab pos="2895617" algn="l"/>
              </a:tabLst>
              <a:defRPr>
                <a:solidFill>
                  <a:schemeClr val="bg1"/>
                </a:solidFill>
                <a:latin typeface="Arial" charset="0"/>
              </a:defRPr>
            </a:lvl9pPr>
          </a:lstStyle>
          <a:p>
            <a:pPr>
              <a:defRPr/>
            </a:pPr>
            <a:fld id="{64199972-3668-40A1-B790-E0A2F66D40D3}" type="slidenum">
              <a:rPr lang="en-GB">
                <a:solidFill>
                  <a:srgbClr val="000000"/>
                </a:solidFill>
                <a:latin typeface="Times New Roman" pitchFamily="18" charset="0"/>
              </a:rPr>
              <a:pPr>
                <a:defRPr/>
              </a:pPr>
              <a:t>16</a:t>
            </a:fld>
            <a:endParaRPr lang="en-GB" dirty="0">
              <a:solidFill>
                <a:srgbClr val="000000"/>
              </a:solidFill>
              <a:latin typeface="Times New Roman" pitchFamily="18" charset="0"/>
            </a:endParaRPr>
          </a:p>
        </p:txBody>
      </p:sp>
      <p:sp>
        <p:nvSpPr>
          <p:cNvPr id="51203" name="Rectangle 2"/>
          <p:cNvSpPr>
            <a:spLocks noGrp="1" noRot="1" noChangeAspect="1" noChangeArrowheads="1" noTextEdit="1"/>
          </p:cNvSpPr>
          <p:nvPr>
            <p:ph type="sldImg"/>
          </p:nvPr>
        </p:nvSpPr>
        <p:spPr>
          <a:xfrm>
            <a:off x="1179513" y="698500"/>
            <a:ext cx="4649787" cy="3487738"/>
          </a:xfrm>
          <a:ln/>
        </p:spPr>
      </p:sp>
      <p:sp>
        <p:nvSpPr>
          <p:cNvPr id="51204" name="Rectangle 3"/>
          <p:cNvSpPr>
            <a:spLocks noGrp="1" noChangeArrowheads="1"/>
          </p:cNvSpPr>
          <p:nvPr>
            <p:ph type="body" idx="1"/>
          </p:nvPr>
        </p:nvSpPr>
        <p:spPr>
          <a:noFill/>
        </p:spPr>
        <p:txBody>
          <a:bodyPr/>
          <a:lstStyle/>
          <a:p>
            <a:pPr eaLnBrk="1" hangingPunct="1"/>
            <a:r>
              <a:rPr lang="en-US" dirty="0"/>
              <a:t>Change numbers from the 24 month study, under “Reservoir Elevation EOM Feet” on Hoover Dam-Lake Mead (2</a:t>
            </a:r>
            <a:r>
              <a:rPr lang="en-US" baseline="30000" dirty="0"/>
              <a:t>nd</a:t>
            </a:r>
            <a:r>
              <a:rPr lang="en-US" dirty="0"/>
              <a:t> page).  Move line to current timeframe.</a:t>
            </a:r>
          </a:p>
          <a:p>
            <a:pPr eaLnBrk="1" hangingPunct="1"/>
            <a:r>
              <a:rPr lang="en-US" dirty="0"/>
              <a:t>Change dates at the top to the months covered in the graph.</a:t>
            </a:r>
          </a:p>
        </p:txBody>
      </p:sp>
    </p:spTree>
    <p:extLst>
      <p:ext uri="{BB962C8B-B14F-4D97-AF65-F5344CB8AC3E}">
        <p14:creationId xmlns:p14="http://schemas.microsoft.com/office/powerpoint/2010/main" val="36487861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defRPr/>
            </a:pPr>
            <a:fld id="{074E776D-52C3-4352-BE4B-263952BEC426}" type="slidenum">
              <a:rPr lang="en-GB" smtClean="0"/>
              <a:pPr>
                <a:defRPr/>
              </a:pPr>
              <a:t>17</a:t>
            </a:fld>
            <a:endParaRPr lang="en-GB" dirty="0"/>
          </a:p>
        </p:txBody>
      </p:sp>
    </p:spTree>
    <p:extLst>
      <p:ext uri="{BB962C8B-B14F-4D97-AF65-F5344CB8AC3E}">
        <p14:creationId xmlns:p14="http://schemas.microsoft.com/office/powerpoint/2010/main" val="25645580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p:spPr>
        <p:txBody>
          <a:bodyPr/>
          <a:lstStyle>
            <a:lvl1pPr defTabSz="457633">
              <a:tabLst>
                <a:tab pos="723401" algn="l"/>
                <a:tab pos="1448380" algn="l"/>
                <a:tab pos="2168642" algn="l"/>
                <a:tab pos="2895193" algn="l"/>
              </a:tabLst>
              <a:defRPr>
                <a:solidFill>
                  <a:schemeClr val="bg1"/>
                </a:solidFill>
                <a:latin typeface="Arial" charset="0"/>
              </a:defRPr>
            </a:lvl1pPr>
            <a:lvl2pPr marL="735986" indent="-283070" defTabSz="457633">
              <a:tabLst>
                <a:tab pos="723401" algn="l"/>
                <a:tab pos="1448380" algn="l"/>
                <a:tab pos="2168642" algn="l"/>
                <a:tab pos="2895193" algn="l"/>
              </a:tabLst>
              <a:defRPr>
                <a:solidFill>
                  <a:schemeClr val="bg1"/>
                </a:solidFill>
                <a:latin typeface="Arial" charset="0"/>
              </a:defRPr>
            </a:lvl2pPr>
            <a:lvl3pPr marL="1132288" indent="-226454" defTabSz="457633">
              <a:tabLst>
                <a:tab pos="723401" algn="l"/>
                <a:tab pos="1448380" algn="l"/>
                <a:tab pos="2168642" algn="l"/>
                <a:tab pos="2895193" algn="l"/>
              </a:tabLst>
              <a:defRPr>
                <a:solidFill>
                  <a:schemeClr val="bg1"/>
                </a:solidFill>
                <a:latin typeface="Arial" charset="0"/>
              </a:defRPr>
            </a:lvl3pPr>
            <a:lvl4pPr marL="1585199" indent="-226454" defTabSz="457633">
              <a:tabLst>
                <a:tab pos="723401" algn="l"/>
                <a:tab pos="1448380" algn="l"/>
                <a:tab pos="2168642" algn="l"/>
                <a:tab pos="2895193" algn="l"/>
              </a:tabLst>
              <a:defRPr>
                <a:solidFill>
                  <a:schemeClr val="bg1"/>
                </a:solidFill>
                <a:latin typeface="Arial" charset="0"/>
              </a:defRPr>
            </a:lvl4pPr>
            <a:lvl5pPr marL="2038113" indent="-226454" defTabSz="457633">
              <a:tabLst>
                <a:tab pos="723401" algn="l"/>
                <a:tab pos="1448380" algn="l"/>
                <a:tab pos="2168642" algn="l"/>
                <a:tab pos="2895193" algn="l"/>
              </a:tabLst>
              <a:defRPr>
                <a:solidFill>
                  <a:schemeClr val="bg1"/>
                </a:solidFill>
                <a:latin typeface="Arial" charset="0"/>
              </a:defRPr>
            </a:lvl5pPr>
            <a:lvl6pPr marL="2491025" indent="-226454" defTabSz="457633" eaLnBrk="0" fontAlgn="base" hangingPunct="0">
              <a:lnSpc>
                <a:spcPct val="104000"/>
              </a:lnSpc>
              <a:spcBef>
                <a:spcPct val="0"/>
              </a:spcBef>
              <a:spcAft>
                <a:spcPct val="0"/>
              </a:spcAft>
              <a:buClr>
                <a:srgbClr val="000000"/>
              </a:buClr>
              <a:buSzPct val="100000"/>
              <a:buFont typeface="Arial" charset="0"/>
              <a:tabLst>
                <a:tab pos="723401" algn="l"/>
                <a:tab pos="1448380" algn="l"/>
                <a:tab pos="2168642" algn="l"/>
                <a:tab pos="2895193" algn="l"/>
              </a:tabLst>
              <a:defRPr>
                <a:solidFill>
                  <a:schemeClr val="bg1"/>
                </a:solidFill>
                <a:latin typeface="Arial" charset="0"/>
              </a:defRPr>
            </a:lvl6pPr>
            <a:lvl7pPr marL="2943942" indent="-226454" defTabSz="457633" eaLnBrk="0" fontAlgn="base" hangingPunct="0">
              <a:lnSpc>
                <a:spcPct val="104000"/>
              </a:lnSpc>
              <a:spcBef>
                <a:spcPct val="0"/>
              </a:spcBef>
              <a:spcAft>
                <a:spcPct val="0"/>
              </a:spcAft>
              <a:buClr>
                <a:srgbClr val="000000"/>
              </a:buClr>
              <a:buSzPct val="100000"/>
              <a:buFont typeface="Arial" charset="0"/>
              <a:tabLst>
                <a:tab pos="723401" algn="l"/>
                <a:tab pos="1448380" algn="l"/>
                <a:tab pos="2168642" algn="l"/>
                <a:tab pos="2895193" algn="l"/>
              </a:tabLst>
              <a:defRPr>
                <a:solidFill>
                  <a:schemeClr val="bg1"/>
                </a:solidFill>
                <a:latin typeface="Arial" charset="0"/>
              </a:defRPr>
            </a:lvl7pPr>
            <a:lvl8pPr marL="3396858" indent="-226454" defTabSz="457633" eaLnBrk="0" fontAlgn="base" hangingPunct="0">
              <a:lnSpc>
                <a:spcPct val="104000"/>
              </a:lnSpc>
              <a:spcBef>
                <a:spcPct val="0"/>
              </a:spcBef>
              <a:spcAft>
                <a:spcPct val="0"/>
              </a:spcAft>
              <a:buClr>
                <a:srgbClr val="000000"/>
              </a:buClr>
              <a:buSzPct val="100000"/>
              <a:buFont typeface="Arial" charset="0"/>
              <a:tabLst>
                <a:tab pos="723401" algn="l"/>
                <a:tab pos="1448380" algn="l"/>
                <a:tab pos="2168642" algn="l"/>
                <a:tab pos="2895193" algn="l"/>
              </a:tabLst>
              <a:defRPr>
                <a:solidFill>
                  <a:schemeClr val="bg1"/>
                </a:solidFill>
                <a:latin typeface="Arial" charset="0"/>
              </a:defRPr>
            </a:lvl8pPr>
            <a:lvl9pPr marL="3849770" indent="-226454" defTabSz="457633" eaLnBrk="0" fontAlgn="base" hangingPunct="0">
              <a:lnSpc>
                <a:spcPct val="104000"/>
              </a:lnSpc>
              <a:spcBef>
                <a:spcPct val="0"/>
              </a:spcBef>
              <a:spcAft>
                <a:spcPct val="0"/>
              </a:spcAft>
              <a:buClr>
                <a:srgbClr val="000000"/>
              </a:buClr>
              <a:buSzPct val="100000"/>
              <a:buFont typeface="Arial" charset="0"/>
              <a:tabLst>
                <a:tab pos="723401" algn="l"/>
                <a:tab pos="1448380" algn="l"/>
                <a:tab pos="2168642" algn="l"/>
                <a:tab pos="2895193" algn="l"/>
              </a:tabLst>
              <a:defRPr>
                <a:solidFill>
                  <a:schemeClr val="bg1"/>
                </a:solidFill>
                <a:latin typeface="Arial" charset="0"/>
              </a:defRPr>
            </a:lvl9pPr>
          </a:lstStyle>
          <a:p>
            <a:fld id="{531E64A6-D421-4F23-AF30-B0B0DD0900F6}" type="slidenum">
              <a:rPr lang="en-GB" smtClean="0">
                <a:solidFill>
                  <a:srgbClr val="000000"/>
                </a:solidFill>
                <a:latin typeface="Times New Roman" pitchFamily="18" charset="0"/>
              </a:rPr>
              <a:pPr/>
              <a:t>18</a:t>
            </a:fld>
            <a:endParaRPr lang="en-GB" dirty="0">
              <a:solidFill>
                <a:srgbClr val="000000"/>
              </a:solidFill>
              <a:latin typeface="Times New Roman" pitchFamily="18" charset="0"/>
            </a:endParaRPr>
          </a:p>
        </p:txBody>
      </p:sp>
      <p:sp>
        <p:nvSpPr>
          <p:cNvPr id="58371" name="Rectangle 2"/>
          <p:cNvSpPr>
            <a:spLocks noGrp="1" noRot="1" noChangeAspect="1" noChangeArrowheads="1" noTextEdit="1"/>
          </p:cNvSpPr>
          <p:nvPr>
            <p:ph type="sldImg"/>
          </p:nvPr>
        </p:nvSpPr>
        <p:spPr>
          <a:xfrm>
            <a:off x="1179513" y="698500"/>
            <a:ext cx="4649787" cy="3487738"/>
          </a:xfrm>
          <a:ln/>
        </p:spPr>
      </p:sp>
      <p:sp>
        <p:nvSpPr>
          <p:cNvPr id="58372" name="Rectangle 3"/>
          <p:cNvSpPr>
            <a:spLocks noGrp="1" noChangeArrowheads="1"/>
          </p:cNvSpPr>
          <p:nvPr>
            <p:ph type="body" idx="1"/>
          </p:nvPr>
        </p:nvSpPr>
        <p:spPr>
          <a:noFill/>
        </p:spPr>
        <p:txBody>
          <a:bodyPr/>
          <a:lstStyle/>
          <a:p>
            <a:pPr eaLnBrk="1" hangingPunct="1"/>
            <a:r>
              <a:rPr lang="en-US" dirty="0"/>
              <a:t>Update using current schedule.</a:t>
            </a:r>
          </a:p>
        </p:txBody>
      </p:sp>
    </p:spTree>
    <p:extLst>
      <p:ext uri="{BB962C8B-B14F-4D97-AF65-F5344CB8AC3E}">
        <p14:creationId xmlns:p14="http://schemas.microsoft.com/office/powerpoint/2010/main" val="3711710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7"/>
          <p:cNvSpPr>
            <a:spLocks noGrp="1" noChangeArrowheads="1"/>
          </p:cNvSpPr>
          <p:nvPr>
            <p:ph type="sldNum" sz="quarter"/>
          </p:nvPr>
        </p:nvSpPr>
        <p:spPr>
          <a:noFill/>
        </p:spPr>
        <p:txBody>
          <a:bodyPr/>
          <a:lstStyle>
            <a:lvl1pPr defTabSz="457633">
              <a:tabLst>
                <a:tab pos="723401" algn="l"/>
                <a:tab pos="1448380" algn="l"/>
                <a:tab pos="2168642" algn="l"/>
                <a:tab pos="2895193" algn="l"/>
              </a:tabLst>
              <a:defRPr>
                <a:solidFill>
                  <a:schemeClr val="bg1"/>
                </a:solidFill>
                <a:latin typeface="Arial" charset="0"/>
              </a:defRPr>
            </a:lvl1pPr>
            <a:lvl2pPr marL="735986" indent="-283070" defTabSz="457633">
              <a:tabLst>
                <a:tab pos="723401" algn="l"/>
                <a:tab pos="1448380" algn="l"/>
                <a:tab pos="2168642" algn="l"/>
                <a:tab pos="2895193" algn="l"/>
              </a:tabLst>
              <a:defRPr>
                <a:solidFill>
                  <a:schemeClr val="bg1"/>
                </a:solidFill>
                <a:latin typeface="Arial" charset="0"/>
              </a:defRPr>
            </a:lvl2pPr>
            <a:lvl3pPr marL="1132288" indent="-226454" defTabSz="457633">
              <a:tabLst>
                <a:tab pos="723401" algn="l"/>
                <a:tab pos="1448380" algn="l"/>
                <a:tab pos="2168642" algn="l"/>
                <a:tab pos="2895193" algn="l"/>
              </a:tabLst>
              <a:defRPr>
                <a:solidFill>
                  <a:schemeClr val="bg1"/>
                </a:solidFill>
                <a:latin typeface="Arial" charset="0"/>
              </a:defRPr>
            </a:lvl3pPr>
            <a:lvl4pPr marL="1585199" indent="-226454" defTabSz="457633">
              <a:tabLst>
                <a:tab pos="723401" algn="l"/>
                <a:tab pos="1448380" algn="l"/>
                <a:tab pos="2168642" algn="l"/>
                <a:tab pos="2895193" algn="l"/>
              </a:tabLst>
              <a:defRPr>
                <a:solidFill>
                  <a:schemeClr val="bg1"/>
                </a:solidFill>
                <a:latin typeface="Arial" charset="0"/>
              </a:defRPr>
            </a:lvl4pPr>
            <a:lvl5pPr marL="2038113" indent="-226454" defTabSz="457633">
              <a:tabLst>
                <a:tab pos="723401" algn="l"/>
                <a:tab pos="1448380" algn="l"/>
                <a:tab pos="2168642" algn="l"/>
                <a:tab pos="2895193" algn="l"/>
              </a:tabLst>
              <a:defRPr>
                <a:solidFill>
                  <a:schemeClr val="bg1"/>
                </a:solidFill>
                <a:latin typeface="Arial" charset="0"/>
              </a:defRPr>
            </a:lvl5pPr>
            <a:lvl6pPr marL="2491025" indent="-226454" defTabSz="457633" eaLnBrk="0" fontAlgn="base" hangingPunct="0">
              <a:lnSpc>
                <a:spcPct val="104000"/>
              </a:lnSpc>
              <a:spcBef>
                <a:spcPct val="0"/>
              </a:spcBef>
              <a:spcAft>
                <a:spcPct val="0"/>
              </a:spcAft>
              <a:buClr>
                <a:srgbClr val="000000"/>
              </a:buClr>
              <a:buSzPct val="100000"/>
              <a:buFont typeface="Arial" charset="0"/>
              <a:tabLst>
                <a:tab pos="723401" algn="l"/>
                <a:tab pos="1448380" algn="l"/>
                <a:tab pos="2168642" algn="l"/>
                <a:tab pos="2895193" algn="l"/>
              </a:tabLst>
              <a:defRPr>
                <a:solidFill>
                  <a:schemeClr val="bg1"/>
                </a:solidFill>
                <a:latin typeface="Arial" charset="0"/>
              </a:defRPr>
            </a:lvl6pPr>
            <a:lvl7pPr marL="2943942" indent="-226454" defTabSz="457633" eaLnBrk="0" fontAlgn="base" hangingPunct="0">
              <a:lnSpc>
                <a:spcPct val="104000"/>
              </a:lnSpc>
              <a:spcBef>
                <a:spcPct val="0"/>
              </a:spcBef>
              <a:spcAft>
                <a:spcPct val="0"/>
              </a:spcAft>
              <a:buClr>
                <a:srgbClr val="000000"/>
              </a:buClr>
              <a:buSzPct val="100000"/>
              <a:buFont typeface="Arial" charset="0"/>
              <a:tabLst>
                <a:tab pos="723401" algn="l"/>
                <a:tab pos="1448380" algn="l"/>
                <a:tab pos="2168642" algn="l"/>
                <a:tab pos="2895193" algn="l"/>
              </a:tabLst>
              <a:defRPr>
                <a:solidFill>
                  <a:schemeClr val="bg1"/>
                </a:solidFill>
                <a:latin typeface="Arial" charset="0"/>
              </a:defRPr>
            </a:lvl7pPr>
            <a:lvl8pPr marL="3396858" indent="-226454" defTabSz="457633" eaLnBrk="0" fontAlgn="base" hangingPunct="0">
              <a:lnSpc>
                <a:spcPct val="104000"/>
              </a:lnSpc>
              <a:spcBef>
                <a:spcPct val="0"/>
              </a:spcBef>
              <a:spcAft>
                <a:spcPct val="0"/>
              </a:spcAft>
              <a:buClr>
                <a:srgbClr val="000000"/>
              </a:buClr>
              <a:buSzPct val="100000"/>
              <a:buFont typeface="Arial" charset="0"/>
              <a:tabLst>
                <a:tab pos="723401" algn="l"/>
                <a:tab pos="1448380" algn="l"/>
                <a:tab pos="2168642" algn="l"/>
                <a:tab pos="2895193" algn="l"/>
              </a:tabLst>
              <a:defRPr>
                <a:solidFill>
                  <a:schemeClr val="bg1"/>
                </a:solidFill>
                <a:latin typeface="Arial" charset="0"/>
              </a:defRPr>
            </a:lvl8pPr>
            <a:lvl9pPr marL="3849770" indent="-226454" defTabSz="457633" eaLnBrk="0" fontAlgn="base" hangingPunct="0">
              <a:lnSpc>
                <a:spcPct val="104000"/>
              </a:lnSpc>
              <a:spcBef>
                <a:spcPct val="0"/>
              </a:spcBef>
              <a:spcAft>
                <a:spcPct val="0"/>
              </a:spcAft>
              <a:buClr>
                <a:srgbClr val="000000"/>
              </a:buClr>
              <a:buSzPct val="100000"/>
              <a:buFont typeface="Arial" charset="0"/>
              <a:tabLst>
                <a:tab pos="723401" algn="l"/>
                <a:tab pos="1448380" algn="l"/>
                <a:tab pos="2168642" algn="l"/>
                <a:tab pos="2895193" algn="l"/>
              </a:tabLst>
              <a:defRPr>
                <a:solidFill>
                  <a:schemeClr val="bg1"/>
                </a:solidFill>
                <a:latin typeface="Arial" charset="0"/>
              </a:defRPr>
            </a:lvl9pPr>
          </a:lstStyle>
          <a:p>
            <a:fld id="{10EBDFBF-EE2A-48DF-BF38-78A9F4FB3AC5}" type="slidenum">
              <a:rPr lang="en-GB" smtClean="0">
                <a:solidFill>
                  <a:srgbClr val="000000"/>
                </a:solidFill>
                <a:latin typeface="Times New Roman" pitchFamily="18" charset="0"/>
              </a:rPr>
              <a:pPr/>
              <a:t>2</a:t>
            </a:fld>
            <a:endParaRPr lang="en-GB" dirty="0">
              <a:solidFill>
                <a:srgbClr val="000000"/>
              </a:solidFill>
              <a:latin typeface="Times New Roman" pitchFamily="18" charset="0"/>
            </a:endParaRPr>
          </a:p>
        </p:txBody>
      </p:sp>
      <p:sp>
        <p:nvSpPr>
          <p:cNvPr id="34819" name="Text Box 1"/>
          <p:cNvSpPr txBox="1">
            <a:spLocks noChangeArrowheads="1"/>
          </p:cNvSpPr>
          <p:nvPr/>
        </p:nvSpPr>
        <p:spPr bwMode="auto">
          <a:xfrm>
            <a:off x="1179514" y="696940"/>
            <a:ext cx="4648201" cy="3486151"/>
          </a:xfrm>
          <a:prstGeom prst="rect">
            <a:avLst/>
          </a:prstGeom>
          <a:solidFill>
            <a:srgbClr val="FFFFFF"/>
          </a:solidFill>
          <a:ln w="9525">
            <a:solidFill>
              <a:srgbClr val="000000"/>
            </a:solidFill>
            <a:miter lim="800000"/>
            <a:headEnd/>
            <a:tailEnd/>
          </a:ln>
        </p:spPr>
        <p:txBody>
          <a:bodyPr wrap="none" lIns="91403" tIns="45700" rIns="91403" bIns="45700" anchor="ctr"/>
          <a:lstStyle>
            <a:lvl1pPr defTabSz="461963">
              <a:defRPr>
                <a:solidFill>
                  <a:schemeClr val="bg1"/>
                </a:solidFill>
                <a:latin typeface="Arial" charset="0"/>
              </a:defRPr>
            </a:lvl1pPr>
            <a:lvl2pPr marL="742950" indent="-285750" defTabSz="461963">
              <a:defRPr>
                <a:solidFill>
                  <a:schemeClr val="bg1"/>
                </a:solidFill>
                <a:latin typeface="Arial" charset="0"/>
              </a:defRPr>
            </a:lvl2pPr>
            <a:lvl3pPr marL="1143000" indent="-228600" defTabSz="461963">
              <a:defRPr>
                <a:solidFill>
                  <a:schemeClr val="bg1"/>
                </a:solidFill>
                <a:latin typeface="Arial" charset="0"/>
              </a:defRPr>
            </a:lvl3pPr>
            <a:lvl4pPr marL="1600200" indent="-228600" defTabSz="461963">
              <a:defRPr>
                <a:solidFill>
                  <a:schemeClr val="bg1"/>
                </a:solidFill>
                <a:latin typeface="Arial" charset="0"/>
              </a:defRPr>
            </a:lvl4pPr>
            <a:lvl5pPr marL="2057400" indent="-228600" defTabSz="461963">
              <a:defRPr>
                <a:solidFill>
                  <a:schemeClr val="bg1"/>
                </a:solidFill>
                <a:latin typeface="Arial" charset="0"/>
              </a:defRPr>
            </a:lvl5pPr>
            <a:lvl6pPr marL="2514600" indent="-228600" defTabSz="461963" eaLnBrk="0" fontAlgn="base" hangingPunct="0">
              <a:lnSpc>
                <a:spcPct val="104000"/>
              </a:lnSpc>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61963" eaLnBrk="0" fontAlgn="base" hangingPunct="0">
              <a:lnSpc>
                <a:spcPct val="104000"/>
              </a:lnSpc>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61963" eaLnBrk="0" fontAlgn="base" hangingPunct="0">
              <a:lnSpc>
                <a:spcPct val="104000"/>
              </a:lnSpc>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61963" eaLnBrk="0" fontAlgn="base" hangingPunct="0">
              <a:lnSpc>
                <a:spcPct val="104000"/>
              </a:lnSpc>
              <a:spcBef>
                <a:spcPct val="0"/>
              </a:spcBef>
              <a:spcAft>
                <a:spcPct val="0"/>
              </a:spcAft>
              <a:buClr>
                <a:srgbClr val="000000"/>
              </a:buClr>
              <a:buSzPct val="100000"/>
              <a:buFont typeface="Arial" charset="0"/>
              <a:defRPr>
                <a:solidFill>
                  <a:schemeClr val="bg1"/>
                </a:solidFill>
                <a:latin typeface="Arial" charset="0"/>
              </a:defRPr>
            </a:lvl9pPr>
          </a:lstStyle>
          <a:p>
            <a:endParaRPr lang="en-US" dirty="0"/>
          </a:p>
        </p:txBody>
      </p:sp>
      <p:sp>
        <p:nvSpPr>
          <p:cNvPr id="34820" name="Text Box 2"/>
          <p:cNvSpPr>
            <a:spLocks noGrp="1" noChangeArrowheads="1"/>
          </p:cNvSpPr>
          <p:nvPr>
            <p:ph type="body"/>
          </p:nvPr>
        </p:nvSpPr>
        <p:spPr>
          <a:xfrm>
            <a:off x="701675" y="4416440"/>
            <a:ext cx="5610225" cy="753083"/>
          </a:xfrm>
          <a:noFill/>
        </p:spPr>
        <p:txBody>
          <a:bodyPr>
            <a:spAutoFit/>
          </a:bodyPr>
          <a:lstStyle/>
          <a:p>
            <a:pPr eaLnBrk="1" hangingPunct="1">
              <a:spcBef>
                <a:spcPts val="447"/>
              </a:spcBef>
              <a:tabLst>
                <a:tab pos="0" algn="l"/>
                <a:tab pos="905827" algn="l"/>
                <a:tab pos="1811659" algn="l"/>
                <a:tab pos="2717483" algn="l"/>
                <a:tab pos="3623314" algn="l"/>
                <a:tab pos="4529140" algn="l"/>
                <a:tab pos="5434971" algn="l"/>
                <a:tab pos="6340800" algn="l"/>
                <a:tab pos="7246623" algn="l"/>
                <a:tab pos="8152458" algn="l"/>
                <a:tab pos="9058284" algn="l"/>
                <a:tab pos="9964112" algn="l"/>
              </a:tabLst>
            </a:pPr>
            <a:r>
              <a:rPr lang="en-GB" dirty="0">
                <a:latin typeface="Arial" charset="0"/>
              </a:rPr>
              <a:t>Map file located in \\APASRV05\Data\Graphics\Maps\ColoradoRiverBasin.gif</a:t>
            </a:r>
          </a:p>
          <a:p>
            <a:pPr eaLnBrk="1" hangingPunct="1">
              <a:spcBef>
                <a:spcPts val="447"/>
              </a:spcBef>
              <a:tabLst>
                <a:tab pos="0" algn="l"/>
                <a:tab pos="905827" algn="l"/>
                <a:tab pos="1811659" algn="l"/>
                <a:tab pos="2717483" algn="l"/>
                <a:tab pos="3623314" algn="l"/>
                <a:tab pos="4529140" algn="l"/>
                <a:tab pos="5434971" algn="l"/>
                <a:tab pos="6340800" algn="l"/>
                <a:tab pos="7246623" algn="l"/>
                <a:tab pos="8152458" algn="l"/>
                <a:tab pos="9058284" algn="l"/>
                <a:tab pos="9964112" algn="l"/>
              </a:tabLst>
            </a:pPr>
            <a:r>
              <a:rPr lang="en-GB" dirty="0">
                <a:latin typeface="Arial" charset="0"/>
              </a:rPr>
              <a:t>It never changes so don’t worry about it.</a:t>
            </a:r>
          </a:p>
          <a:p>
            <a:pPr eaLnBrk="1" hangingPunct="1">
              <a:spcBef>
                <a:spcPts val="447"/>
              </a:spcBef>
              <a:tabLst>
                <a:tab pos="0" algn="l"/>
                <a:tab pos="905827" algn="l"/>
                <a:tab pos="1811659" algn="l"/>
                <a:tab pos="2717483" algn="l"/>
                <a:tab pos="3623314" algn="l"/>
                <a:tab pos="4529140" algn="l"/>
                <a:tab pos="5434971" algn="l"/>
                <a:tab pos="6340800" algn="l"/>
                <a:tab pos="7246623" algn="l"/>
                <a:tab pos="8152458" algn="l"/>
                <a:tab pos="9058284" algn="l"/>
                <a:tab pos="9964112" algn="l"/>
              </a:tabLst>
            </a:pPr>
            <a:r>
              <a:rPr lang="en-GB" dirty="0">
                <a:latin typeface="Arial" charset="0"/>
              </a:rPr>
              <a:t>New map: </a:t>
            </a:r>
            <a:r>
              <a:rPr lang="en-GB" dirty="0"/>
              <a:t>http://www.crwua.org/coloradoriver/index.cfm?action=rivermap</a:t>
            </a:r>
          </a:p>
        </p:txBody>
      </p:sp>
    </p:spTree>
    <p:extLst>
      <p:ext uri="{BB962C8B-B14F-4D97-AF65-F5344CB8AC3E}">
        <p14:creationId xmlns:p14="http://schemas.microsoft.com/office/powerpoint/2010/main" val="2441100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p:nvPr>
        </p:nvSpPr>
        <p:spPr>
          <a:noFill/>
        </p:spPr>
        <p:txBody>
          <a:bodyPr/>
          <a:lstStyle>
            <a:lvl1pPr defTabSz="457633">
              <a:tabLst>
                <a:tab pos="723401" algn="l"/>
                <a:tab pos="1448380" algn="l"/>
                <a:tab pos="2168642" algn="l"/>
                <a:tab pos="2895193" algn="l"/>
              </a:tabLst>
              <a:defRPr>
                <a:solidFill>
                  <a:schemeClr val="bg1"/>
                </a:solidFill>
                <a:latin typeface="Arial" charset="0"/>
              </a:defRPr>
            </a:lvl1pPr>
            <a:lvl2pPr marL="735986" indent="-283070" defTabSz="457633">
              <a:tabLst>
                <a:tab pos="723401" algn="l"/>
                <a:tab pos="1448380" algn="l"/>
                <a:tab pos="2168642" algn="l"/>
                <a:tab pos="2895193" algn="l"/>
              </a:tabLst>
              <a:defRPr>
                <a:solidFill>
                  <a:schemeClr val="bg1"/>
                </a:solidFill>
                <a:latin typeface="Arial" charset="0"/>
              </a:defRPr>
            </a:lvl2pPr>
            <a:lvl3pPr marL="1132288" indent="-226454" defTabSz="457633">
              <a:tabLst>
                <a:tab pos="723401" algn="l"/>
                <a:tab pos="1448380" algn="l"/>
                <a:tab pos="2168642" algn="l"/>
                <a:tab pos="2895193" algn="l"/>
              </a:tabLst>
              <a:defRPr>
                <a:solidFill>
                  <a:schemeClr val="bg1"/>
                </a:solidFill>
                <a:latin typeface="Arial" charset="0"/>
              </a:defRPr>
            </a:lvl3pPr>
            <a:lvl4pPr marL="1585199" indent="-226454" defTabSz="457633">
              <a:tabLst>
                <a:tab pos="723401" algn="l"/>
                <a:tab pos="1448380" algn="l"/>
                <a:tab pos="2168642" algn="l"/>
                <a:tab pos="2895193" algn="l"/>
              </a:tabLst>
              <a:defRPr>
                <a:solidFill>
                  <a:schemeClr val="bg1"/>
                </a:solidFill>
                <a:latin typeface="Arial" charset="0"/>
              </a:defRPr>
            </a:lvl4pPr>
            <a:lvl5pPr marL="2038113" indent="-226454" defTabSz="457633">
              <a:tabLst>
                <a:tab pos="723401" algn="l"/>
                <a:tab pos="1448380" algn="l"/>
                <a:tab pos="2168642" algn="l"/>
                <a:tab pos="2895193" algn="l"/>
              </a:tabLst>
              <a:defRPr>
                <a:solidFill>
                  <a:schemeClr val="bg1"/>
                </a:solidFill>
                <a:latin typeface="Arial" charset="0"/>
              </a:defRPr>
            </a:lvl5pPr>
            <a:lvl6pPr marL="2491025" indent="-226454" defTabSz="457633" eaLnBrk="0" fontAlgn="base" hangingPunct="0">
              <a:lnSpc>
                <a:spcPct val="104000"/>
              </a:lnSpc>
              <a:spcBef>
                <a:spcPct val="0"/>
              </a:spcBef>
              <a:spcAft>
                <a:spcPct val="0"/>
              </a:spcAft>
              <a:buClr>
                <a:srgbClr val="000000"/>
              </a:buClr>
              <a:buSzPct val="100000"/>
              <a:buFont typeface="Arial" charset="0"/>
              <a:tabLst>
                <a:tab pos="723401" algn="l"/>
                <a:tab pos="1448380" algn="l"/>
                <a:tab pos="2168642" algn="l"/>
                <a:tab pos="2895193" algn="l"/>
              </a:tabLst>
              <a:defRPr>
                <a:solidFill>
                  <a:schemeClr val="bg1"/>
                </a:solidFill>
                <a:latin typeface="Arial" charset="0"/>
              </a:defRPr>
            </a:lvl6pPr>
            <a:lvl7pPr marL="2943942" indent="-226454" defTabSz="457633" eaLnBrk="0" fontAlgn="base" hangingPunct="0">
              <a:lnSpc>
                <a:spcPct val="104000"/>
              </a:lnSpc>
              <a:spcBef>
                <a:spcPct val="0"/>
              </a:spcBef>
              <a:spcAft>
                <a:spcPct val="0"/>
              </a:spcAft>
              <a:buClr>
                <a:srgbClr val="000000"/>
              </a:buClr>
              <a:buSzPct val="100000"/>
              <a:buFont typeface="Arial" charset="0"/>
              <a:tabLst>
                <a:tab pos="723401" algn="l"/>
                <a:tab pos="1448380" algn="l"/>
                <a:tab pos="2168642" algn="l"/>
                <a:tab pos="2895193" algn="l"/>
              </a:tabLst>
              <a:defRPr>
                <a:solidFill>
                  <a:schemeClr val="bg1"/>
                </a:solidFill>
                <a:latin typeface="Arial" charset="0"/>
              </a:defRPr>
            </a:lvl7pPr>
            <a:lvl8pPr marL="3396858" indent="-226454" defTabSz="457633" eaLnBrk="0" fontAlgn="base" hangingPunct="0">
              <a:lnSpc>
                <a:spcPct val="104000"/>
              </a:lnSpc>
              <a:spcBef>
                <a:spcPct val="0"/>
              </a:spcBef>
              <a:spcAft>
                <a:spcPct val="0"/>
              </a:spcAft>
              <a:buClr>
                <a:srgbClr val="000000"/>
              </a:buClr>
              <a:buSzPct val="100000"/>
              <a:buFont typeface="Arial" charset="0"/>
              <a:tabLst>
                <a:tab pos="723401" algn="l"/>
                <a:tab pos="1448380" algn="l"/>
                <a:tab pos="2168642" algn="l"/>
                <a:tab pos="2895193" algn="l"/>
              </a:tabLst>
              <a:defRPr>
                <a:solidFill>
                  <a:schemeClr val="bg1"/>
                </a:solidFill>
                <a:latin typeface="Arial" charset="0"/>
              </a:defRPr>
            </a:lvl8pPr>
            <a:lvl9pPr marL="3849770" indent="-226454" defTabSz="457633" eaLnBrk="0" fontAlgn="base" hangingPunct="0">
              <a:lnSpc>
                <a:spcPct val="104000"/>
              </a:lnSpc>
              <a:spcBef>
                <a:spcPct val="0"/>
              </a:spcBef>
              <a:spcAft>
                <a:spcPct val="0"/>
              </a:spcAft>
              <a:buClr>
                <a:srgbClr val="000000"/>
              </a:buClr>
              <a:buSzPct val="100000"/>
              <a:buFont typeface="Arial" charset="0"/>
              <a:tabLst>
                <a:tab pos="723401" algn="l"/>
                <a:tab pos="1448380" algn="l"/>
                <a:tab pos="2168642" algn="l"/>
                <a:tab pos="2895193" algn="l"/>
              </a:tabLst>
              <a:defRPr>
                <a:solidFill>
                  <a:schemeClr val="bg1"/>
                </a:solidFill>
                <a:latin typeface="Arial" charset="0"/>
              </a:defRPr>
            </a:lvl9pPr>
          </a:lstStyle>
          <a:p>
            <a:fld id="{DE291EC5-4DBE-45FA-BA30-88736D789080}" type="slidenum">
              <a:rPr lang="en-GB" smtClean="0">
                <a:solidFill>
                  <a:srgbClr val="000000"/>
                </a:solidFill>
                <a:latin typeface="Times New Roman" pitchFamily="18" charset="0"/>
              </a:rPr>
              <a:pPr/>
              <a:t>3</a:t>
            </a:fld>
            <a:endParaRPr lang="en-GB" dirty="0">
              <a:solidFill>
                <a:srgbClr val="000000"/>
              </a:solidFill>
              <a:latin typeface="Times New Roman" pitchFamily="18" charset="0"/>
            </a:endParaRPr>
          </a:p>
        </p:txBody>
      </p:sp>
      <p:sp>
        <p:nvSpPr>
          <p:cNvPr id="39939" name="Rectangle 2"/>
          <p:cNvSpPr>
            <a:spLocks noGrp="1" noRot="1" noChangeAspect="1" noChangeArrowheads="1" noTextEdit="1"/>
          </p:cNvSpPr>
          <p:nvPr>
            <p:ph type="sldImg"/>
          </p:nvPr>
        </p:nvSpPr>
        <p:spPr>
          <a:xfrm>
            <a:off x="1179513" y="698500"/>
            <a:ext cx="4649787" cy="3487738"/>
          </a:xfrm>
          <a:ln/>
        </p:spPr>
      </p:sp>
      <p:sp>
        <p:nvSpPr>
          <p:cNvPr id="39940" name="Rectangle 3"/>
          <p:cNvSpPr>
            <a:spLocks noGrp="1" noChangeArrowheads="1"/>
          </p:cNvSpPr>
          <p:nvPr>
            <p:ph type="body" idx="1"/>
          </p:nvPr>
        </p:nvSpPr>
        <p:spPr>
          <a:noFill/>
        </p:spPr>
        <p:txBody>
          <a:bodyPr/>
          <a:lstStyle/>
          <a:p>
            <a:pPr eaLnBrk="1" hangingPunct="1"/>
            <a:r>
              <a:rPr lang="en-US" dirty="0"/>
              <a:t>http://www.cbrfc.noaa.gov</a:t>
            </a:r>
          </a:p>
          <a:p>
            <a:pPr eaLnBrk="1" hangingPunct="1"/>
            <a:r>
              <a:rPr lang="en-US" dirty="0"/>
              <a:t>Precipitation – under water</a:t>
            </a:r>
            <a:r>
              <a:rPr lang="en-US" baseline="0" dirty="0"/>
              <a:t> supply at the bottom of the homepage</a:t>
            </a:r>
          </a:p>
          <a:p>
            <a:pPr eaLnBrk="1" hangingPunct="1"/>
            <a:endParaRPr lang="en-US" dirty="0"/>
          </a:p>
        </p:txBody>
      </p:sp>
    </p:spTree>
    <p:extLst>
      <p:ext uri="{BB962C8B-B14F-4D97-AF65-F5344CB8AC3E}">
        <p14:creationId xmlns:p14="http://schemas.microsoft.com/office/powerpoint/2010/main" val="988742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p:nvPr>
        </p:nvSpPr>
        <p:spPr>
          <a:noFill/>
        </p:spPr>
        <p:txBody>
          <a:bodyPr/>
          <a:lstStyle>
            <a:lvl1pPr defTabSz="457633">
              <a:tabLst>
                <a:tab pos="723401" algn="l"/>
                <a:tab pos="1448380" algn="l"/>
                <a:tab pos="2168642" algn="l"/>
                <a:tab pos="2895193" algn="l"/>
              </a:tabLst>
              <a:defRPr>
                <a:solidFill>
                  <a:schemeClr val="bg1"/>
                </a:solidFill>
                <a:latin typeface="Arial" charset="0"/>
              </a:defRPr>
            </a:lvl1pPr>
            <a:lvl2pPr marL="735986" indent="-283070" defTabSz="457633">
              <a:tabLst>
                <a:tab pos="723401" algn="l"/>
                <a:tab pos="1448380" algn="l"/>
                <a:tab pos="2168642" algn="l"/>
                <a:tab pos="2895193" algn="l"/>
              </a:tabLst>
              <a:defRPr>
                <a:solidFill>
                  <a:schemeClr val="bg1"/>
                </a:solidFill>
                <a:latin typeface="Arial" charset="0"/>
              </a:defRPr>
            </a:lvl2pPr>
            <a:lvl3pPr marL="1132288" indent="-226454" defTabSz="457633">
              <a:tabLst>
                <a:tab pos="723401" algn="l"/>
                <a:tab pos="1448380" algn="l"/>
                <a:tab pos="2168642" algn="l"/>
                <a:tab pos="2895193" algn="l"/>
              </a:tabLst>
              <a:defRPr>
                <a:solidFill>
                  <a:schemeClr val="bg1"/>
                </a:solidFill>
                <a:latin typeface="Arial" charset="0"/>
              </a:defRPr>
            </a:lvl3pPr>
            <a:lvl4pPr marL="1585199" indent="-226454" defTabSz="457633">
              <a:tabLst>
                <a:tab pos="723401" algn="l"/>
                <a:tab pos="1448380" algn="l"/>
                <a:tab pos="2168642" algn="l"/>
                <a:tab pos="2895193" algn="l"/>
              </a:tabLst>
              <a:defRPr>
                <a:solidFill>
                  <a:schemeClr val="bg1"/>
                </a:solidFill>
                <a:latin typeface="Arial" charset="0"/>
              </a:defRPr>
            </a:lvl4pPr>
            <a:lvl5pPr marL="2038113" indent="-226454" defTabSz="457633">
              <a:tabLst>
                <a:tab pos="723401" algn="l"/>
                <a:tab pos="1448380" algn="l"/>
                <a:tab pos="2168642" algn="l"/>
                <a:tab pos="2895193" algn="l"/>
              </a:tabLst>
              <a:defRPr>
                <a:solidFill>
                  <a:schemeClr val="bg1"/>
                </a:solidFill>
                <a:latin typeface="Arial" charset="0"/>
              </a:defRPr>
            </a:lvl5pPr>
            <a:lvl6pPr marL="2491025" indent="-226454" defTabSz="457633" eaLnBrk="0" fontAlgn="base" hangingPunct="0">
              <a:lnSpc>
                <a:spcPct val="104000"/>
              </a:lnSpc>
              <a:spcBef>
                <a:spcPct val="0"/>
              </a:spcBef>
              <a:spcAft>
                <a:spcPct val="0"/>
              </a:spcAft>
              <a:buClr>
                <a:srgbClr val="000000"/>
              </a:buClr>
              <a:buSzPct val="100000"/>
              <a:buFont typeface="Arial" charset="0"/>
              <a:tabLst>
                <a:tab pos="723401" algn="l"/>
                <a:tab pos="1448380" algn="l"/>
                <a:tab pos="2168642" algn="l"/>
                <a:tab pos="2895193" algn="l"/>
              </a:tabLst>
              <a:defRPr>
                <a:solidFill>
                  <a:schemeClr val="bg1"/>
                </a:solidFill>
                <a:latin typeface="Arial" charset="0"/>
              </a:defRPr>
            </a:lvl6pPr>
            <a:lvl7pPr marL="2943942" indent="-226454" defTabSz="457633" eaLnBrk="0" fontAlgn="base" hangingPunct="0">
              <a:lnSpc>
                <a:spcPct val="104000"/>
              </a:lnSpc>
              <a:spcBef>
                <a:spcPct val="0"/>
              </a:spcBef>
              <a:spcAft>
                <a:spcPct val="0"/>
              </a:spcAft>
              <a:buClr>
                <a:srgbClr val="000000"/>
              </a:buClr>
              <a:buSzPct val="100000"/>
              <a:buFont typeface="Arial" charset="0"/>
              <a:tabLst>
                <a:tab pos="723401" algn="l"/>
                <a:tab pos="1448380" algn="l"/>
                <a:tab pos="2168642" algn="l"/>
                <a:tab pos="2895193" algn="l"/>
              </a:tabLst>
              <a:defRPr>
                <a:solidFill>
                  <a:schemeClr val="bg1"/>
                </a:solidFill>
                <a:latin typeface="Arial" charset="0"/>
              </a:defRPr>
            </a:lvl7pPr>
            <a:lvl8pPr marL="3396858" indent="-226454" defTabSz="457633" eaLnBrk="0" fontAlgn="base" hangingPunct="0">
              <a:lnSpc>
                <a:spcPct val="104000"/>
              </a:lnSpc>
              <a:spcBef>
                <a:spcPct val="0"/>
              </a:spcBef>
              <a:spcAft>
                <a:spcPct val="0"/>
              </a:spcAft>
              <a:buClr>
                <a:srgbClr val="000000"/>
              </a:buClr>
              <a:buSzPct val="100000"/>
              <a:buFont typeface="Arial" charset="0"/>
              <a:tabLst>
                <a:tab pos="723401" algn="l"/>
                <a:tab pos="1448380" algn="l"/>
                <a:tab pos="2168642" algn="l"/>
                <a:tab pos="2895193" algn="l"/>
              </a:tabLst>
              <a:defRPr>
                <a:solidFill>
                  <a:schemeClr val="bg1"/>
                </a:solidFill>
                <a:latin typeface="Arial" charset="0"/>
              </a:defRPr>
            </a:lvl8pPr>
            <a:lvl9pPr marL="3849770" indent="-226454" defTabSz="457633" eaLnBrk="0" fontAlgn="base" hangingPunct="0">
              <a:lnSpc>
                <a:spcPct val="104000"/>
              </a:lnSpc>
              <a:spcBef>
                <a:spcPct val="0"/>
              </a:spcBef>
              <a:spcAft>
                <a:spcPct val="0"/>
              </a:spcAft>
              <a:buClr>
                <a:srgbClr val="000000"/>
              </a:buClr>
              <a:buSzPct val="100000"/>
              <a:buFont typeface="Arial" charset="0"/>
              <a:tabLst>
                <a:tab pos="723401" algn="l"/>
                <a:tab pos="1448380" algn="l"/>
                <a:tab pos="2168642" algn="l"/>
                <a:tab pos="2895193" algn="l"/>
              </a:tabLst>
              <a:defRPr>
                <a:solidFill>
                  <a:schemeClr val="bg1"/>
                </a:solidFill>
                <a:latin typeface="Arial" charset="0"/>
              </a:defRPr>
            </a:lvl9pPr>
          </a:lstStyle>
          <a:p>
            <a:fld id="{53ED73F4-C2F8-4E93-BEDB-EB277C10DEE8}" type="slidenum">
              <a:rPr lang="en-GB" smtClean="0">
                <a:solidFill>
                  <a:srgbClr val="000000"/>
                </a:solidFill>
                <a:latin typeface="Times New Roman" pitchFamily="18" charset="0"/>
              </a:rPr>
              <a:pPr/>
              <a:t>4</a:t>
            </a:fld>
            <a:endParaRPr lang="en-GB" dirty="0">
              <a:solidFill>
                <a:srgbClr val="000000"/>
              </a:solidFill>
              <a:latin typeface="Times New Roman" pitchFamily="18" charset="0"/>
            </a:endParaRPr>
          </a:p>
        </p:txBody>
      </p:sp>
      <p:sp>
        <p:nvSpPr>
          <p:cNvPr id="40963" name="Rectangle 2"/>
          <p:cNvSpPr>
            <a:spLocks noGrp="1" noRot="1" noChangeAspect="1" noChangeArrowheads="1" noTextEdit="1"/>
          </p:cNvSpPr>
          <p:nvPr>
            <p:ph type="sldImg"/>
          </p:nvPr>
        </p:nvSpPr>
        <p:spPr>
          <a:xfrm>
            <a:off x="1179513" y="698500"/>
            <a:ext cx="4649787" cy="3487738"/>
          </a:xfrm>
          <a:ln/>
        </p:spPr>
      </p:sp>
      <p:sp>
        <p:nvSpPr>
          <p:cNvPr id="40964" name="Rectangle 3"/>
          <p:cNvSpPr>
            <a:spLocks noGrp="1" noChangeArrowheads="1"/>
          </p:cNvSpPr>
          <p:nvPr>
            <p:ph type="body" idx="1"/>
          </p:nvPr>
        </p:nvSpPr>
        <p:spPr>
          <a:noFill/>
        </p:spPr>
        <p:txBody>
          <a:bodyPr/>
          <a:lstStyle/>
          <a:p>
            <a:pPr eaLnBrk="1" hangingPunct="1"/>
            <a:r>
              <a:rPr lang="en-US" dirty="0"/>
              <a:t>http://www.cbrfc.noaa.gov</a:t>
            </a:r>
          </a:p>
          <a:p>
            <a:pPr eaLnBrk="1" hangingPunct="1"/>
            <a:r>
              <a:rPr lang="en-US" dirty="0"/>
              <a:t>Precipitation – Observed – CBRFC-Monthly</a:t>
            </a:r>
          </a:p>
          <a:p>
            <a:pPr eaLnBrk="1" hangingPunct="1"/>
            <a:r>
              <a:rPr lang="en-US" dirty="0"/>
              <a:t>Seasonal</a:t>
            </a:r>
          </a:p>
          <a:p>
            <a:pPr eaLnBrk="1" hangingPunct="1"/>
            <a:r>
              <a:rPr lang="en-US" dirty="0"/>
              <a:t>Size: H-5.59”, W-4.82”, Scale-67%</a:t>
            </a:r>
          </a:p>
        </p:txBody>
      </p:sp>
    </p:spTree>
    <p:extLst>
      <p:ext uri="{BB962C8B-B14F-4D97-AF65-F5344CB8AC3E}">
        <p14:creationId xmlns:p14="http://schemas.microsoft.com/office/powerpoint/2010/main" val="3803964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p:nvPr>
        </p:nvSpPr>
        <p:spPr>
          <a:noFill/>
        </p:spPr>
        <p:txBody>
          <a:bodyPr/>
          <a:lstStyle>
            <a:lvl1pPr defTabSz="457633">
              <a:tabLst>
                <a:tab pos="723401" algn="l"/>
                <a:tab pos="1448380" algn="l"/>
                <a:tab pos="2168642" algn="l"/>
                <a:tab pos="2895193" algn="l"/>
              </a:tabLst>
              <a:defRPr>
                <a:solidFill>
                  <a:schemeClr val="bg1"/>
                </a:solidFill>
                <a:latin typeface="Arial" charset="0"/>
              </a:defRPr>
            </a:lvl1pPr>
            <a:lvl2pPr marL="735986" indent="-283070" defTabSz="457633">
              <a:tabLst>
                <a:tab pos="723401" algn="l"/>
                <a:tab pos="1448380" algn="l"/>
                <a:tab pos="2168642" algn="l"/>
                <a:tab pos="2895193" algn="l"/>
              </a:tabLst>
              <a:defRPr>
                <a:solidFill>
                  <a:schemeClr val="bg1"/>
                </a:solidFill>
                <a:latin typeface="Arial" charset="0"/>
              </a:defRPr>
            </a:lvl2pPr>
            <a:lvl3pPr marL="1132288" indent="-226454" defTabSz="457633">
              <a:tabLst>
                <a:tab pos="723401" algn="l"/>
                <a:tab pos="1448380" algn="l"/>
                <a:tab pos="2168642" algn="l"/>
                <a:tab pos="2895193" algn="l"/>
              </a:tabLst>
              <a:defRPr>
                <a:solidFill>
                  <a:schemeClr val="bg1"/>
                </a:solidFill>
                <a:latin typeface="Arial" charset="0"/>
              </a:defRPr>
            </a:lvl3pPr>
            <a:lvl4pPr marL="1585199" indent="-226454" defTabSz="457633">
              <a:tabLst>
                <a:tab pos="723401" algn="l"/>
                <a:tab pos="1448380" algn="l"/>
                <a:tab pos="2168642" algn="l"/>
                <a:tab pos="2895193" algn="l"/>
              </a:tabLst>
              <a:defRPr>
                <a:solidFill>
                  <a:schemeClr val="bg1"/>
                </a:solidFill>
                <a:latin typeface="Arial" charset="0"/>
              </a:defRPr>
            </a:lvl4pPr>
            <a:lvl5pPr marL="2038113" indent="-226454" defTabSz="457633">
              <a:tabLst>
                <a:tab pos="723401" algn="l"/>
                <a:tab pos="1448380" algn="l"/>
                <a:tab pos="2168642" algn="l"/>
                <a:tab pos="2895193" algn="l"/>
              </a:tabLst>
              <a:defRPr>
                <a:solidFill>
                  <a:schemeClr val="bg1"/>
                </a:solidFill>
                <a:latin typeface="Arial" charset="0"/>
              </a:defRPr>
            </a:lvl5pPr>
            <a:lvl6pPr marL="2491025" indent="-226454" defTabSz="457633" eaLnBrk="0" fontAlgn="base" hangingPunct="0">
              <a:lnSpc>
                <a:spcPct val="104000"/>
              </a:lnSpc>
              <a:spcBef>
                <a:spcPct val="0"/>
              </a:spcBef>
              <a:spcAft>
                <a:spcPct val="0"/>
              </a:spcAft>
              <a:buClr>
                <a:srgbClr val="000000"/>
              </a:buClr>
              <a:buSzPct val="100000"/>
              <a:buFont typeface="Arial" charset="0"/>
              <a:tabLst>
                <a:tab pos="723401" algn="l"/>
                <a:tab pos="1448380" algn="l"/>
                <a:tab pos="2168642" algn="l"/>
                <a:tab pos="2895193" algn="l"/>
              </a:tabLst>
              <a:defRPr>
                <a:solidFill>
                  <a:schemeClr val="bg1"/>
                </a:solidFill>
                <a:latin typeface="Arial" charset="0"/>
              </a:defRPr>
            </a:lvl6pPr>
            <a:lvl7pPr marL="2943942" indent="-226454" defTabSz="457633" eaLnBrk="0" fontAlgn="base" hangingPunct="0">
              <a:lnSpc>
                <a:spcPct val="104000"/>
              </a:lnSpc>
              <a:spcBef>
                <a:spcPct val="0"/>
              </a:spcBef>
              <a:spcAft>
                <a:spcPct val="0"/>
              </a:spcAft>
              <a:buClr>
                <a:srgbClr val="000000"/>
              </a:buClr>
              <a:buSzPct val="100000"/>
              <a:buFont typeface="Arial" charset="0"/>
              <a:tabLst>
                <a:tab pos="723401" algn="l"/>
                <a:tab pos="1448380" algn="l"/>
                <a:tab pos="2168642" algn="l"/>
                <a:tab pos="2895193" algn="l"/>
              </a:tabLst>
              <a:defRPr>
                <a:solidFill>
                  <a:schemeClr val="bg1"/>
                </a:solidFill>
                <a:latin typeface="Arial" charset="0"/>
              </a:defRPr>
            </a:lvl7pPr>
            <a:lvl8pPr marL="3396858" indent="-226454" defTabSz="457633" eaLnBrk="0" fontAlgn="base" hangingPunct="0">
              <a:lnSpc>
                <a:spcPct val="104000"/>
              </a:lnSpc>
              <a:spcBef>
                <a:spcPct val="0"/>
              </a:spcBef>
              <a:spcAft>
                <a:spcPct val="0"/>
              </a:spcAft>
              <a:buClr>
                <a:srgbClr val="000000"/>
              </a:buClr>
              <a:buSzPct val="100000"/>
              <a:buFont typeface="Arial" charset="0"/>
              <a:tabLst>
                <a:tab pos="723401" algn="l"/>
                <a:tab pos="1448380" algn="l"/>
                <a:tab pos="2168642" algn="l"/>
                <a:tab pos="2895193" algn="l"/>
              </a:tabLst>
              <a:defRPr>
                <a:solidFill>
                  <a:schemeClr val="bg1"/>
                </a:solidFill>
                <a:latin typeface="Arial" charset="0"/>
              </a:defRPr>
            </a:lvl8pPr>
            <a:lvl9pPr marL="3849770" indent="-226454" defTabSz="457633" eaLnBrk="0" fontAlgn="base" hangingPunct="0">
              <a:lnSpc>
                <a:spcPct val="104000"/>
              </a:lnSpc>
              <a:spcBef>
                <a:spcPct val="0"/>
              </a:spcBef>
              <a:spcAft>
                <a:spcPct val="0"/>
              </a:spcAft>
              <a:buClr>
                <a:srgbClr val="000000"/>
              </a:buClr>
              <a:buSzPct val="100000"/>
              <a:buFont typeface="Arial" charset="0"/>
              <a:tabLst>
                <a:tab pos="723401" algn="l"/>
                <a:tab pos="1448380" algn="l"/>
                <a:tab pos="2168642" algn="l"/>
                <a:tab pos="2895193" algn="l"/>
              </a:tabLst>
              <a:defRPr>
                <a:solidFill>
                  <a:schemeClr val="bg1"/>
                </a:solidFill>
                <a:latin typeface="Arial" charset="0"/>
              </a:defRPr>
            </a:lvl9pPr>
          </a:lstStyle>
          <a:p>
            <a:fld id="{06D4CFCE-2D01-4B64-979F-A80A8D683E41}" type="slidenum">
              <a:rPr lang="en-GB" smtClean="0">
                <a:solidFill>
                  <a:srgbClr val="000000"/>
                </a:solidFill>
                <a:latin typeface="Times New Roman" pitchFamily="18" charset="0"/>
              </a:rPr>
              <a:pPr/>
              <a:t>5</a:t>
            </a:fld>
            <a:endParaRPr lang="en-GB" dirty="0">
              <a:solidFill>
                <a:srgbClr val="000000"/>
              </a:solidFill>
              <a:latin typeface="Times New Roman" pitchFamily="18" charset="0"/>
            </a:endParaRPr>
          </a:p>
        </p:txBody>
      </p:sp>
      <p:sp>
        <p:nvSpPr>
          <p:cNvPr id="35843" name="Rectangle 2"/>
          <p:cNvSpPr>
            <a:spLocks noGrp="1" noRot="1" noChangeAspect="1" noChangeArrowheads="1" noTextEdit="1"/>
          </p:cNvSpPr>
          <p:nvPr>
            <p:ph type="sldImg"/>
          </p:nvPr>
        </p:nvSpPr>
        <p:spPr>
          <a:xfrm>
            <a:off x="1179513" y="698500"/>
            <a:ext cx="4649787" cy="3487738"/>
          </a:xfrm>
          <a:ln/>
        </p:spPr>
      </p:sp>
      <p:sp>
        <p:nvSpPr>
          <p:cNvPr id="35844" name="Rectangle 3"/>
          <p:cNvSpPr>
            <a:spLocks noGrp="1" noChangeArrowheads="1"/>
          </p:cNvSpPr>
          <p:nvPr>
            <p:ph type="body" idx="1"/>
          </p:nvPr>
        </p:nvSpPr>
        <p:spPr>
          <a:noFill/>
        </p:spPr>
        <p:txBody>
          <a:bodyPr/>
          <a:lstStyle/>
          <a:p>
            <a:pPr eaLnBrk="1" hangingPunct="1"/>
            <a:r>
              <a:rPr lang="en-US" dirty="0"/>
              <a:t>Get the info from the “Lower Colorado Water Supply Report” sent out once a week (bottom of page).  Update the current precipitation  and enter that in the current month</a:t>
            </a:r>
            <a:r>
              <a:rPr lang="en-US" baseline="0" dirty="0"/>
              <a:t> /year cell on the precipitation and snowpack spreadsheet.  On the </a:t>
            </a:r>
            <a:r>
              <a:rPr lang="en-US" baseline="0" dirty="0" err="1"/>
              <a:t>precip</a:t>
            </a:r>
            <a:r>
              <a:rPr lang="en-US" baseline="0" dirty="0"/>
              <a:t> and snow spreadsheet select the data for the current month.</a:t>
            </a:r>
            <a:endParaRPr lang="en-US" dirty="0"/>
          </a:p>
        </p:txBody>
      </p:sp>
    </p:spTree>
    <p:extLst>
      <p:ext uri="{BB962C8B-B14F-4D97-AF65-F5344CB8AC3E}">
        <p14:creationId xmlns:p14="http://schemas.microsoft.com/office/powerpoint/2010/main" val="275077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snow groups from the snow drop</a:t>
            </a:r>
            <a:r>
              <a:rPr lang="en-US" baseline="0" dirty="0"/>
              <a:t> down menu on the CBRFC.noaa.gov homepage.  On the </a:t>
            </a:r>
            <a:r>
              <a:rPr lang="en-US" baseline="0" dirty="0" err="1"/>
              <a:t>snotel</a:t>
            </a:r>
            <a:r>
              <a:rPr lang="en-US" baseline="0" dirty="0"/>
              <a:t> page scroll down half way and select CR Basin above Lake Powell for LC report group.  The report takes a up to a minute to appear.</a:t>
            </a:r>
          </a:p>
          <a:p>
            <a:endParaRPr lang="en-US" baseline="0" dirty="0"/>
          </a:p>
          <a:p>
            <a:r>
              <a:rPr lang="en-US" baseline="0" dirty="0"/>
              <a:t>Not updated for 10/26 – website down.</a:t>
            </a:r>
            <a:endParaRPr lang="en-US" dirty="0"/>
          </a:p>
        </p:txBody>
      </p:sp>
      <p:sp>
        <p:nvSpPr>
          <p:cNvPr id="4" name="Slide Number Placeholder 3"/>
          <p:cNvSpPr>
            <a:spLocks noGrp="1"/>
          </p:cNvSpPr>
          <p:nvPr>
            <p:ph type="sldNum" idx="10"/>
          </p:nvPr>
        </p:nvSpPr>
        <p:spPr/>
        <p:txBody>
          <a:bodyPr/>
          <a:lstStyle/>
          <a:p>
            <a:pPr>
              <a:defRPr/>
            </a:pPr>
            <a:fld id="{074E776D-52C3-4352-BE4B-263952BEC426}" type="slidenum">
              <a:rPr lang="en-GB" smtClean="0"/>
              <a:pPr>
                <a:defRPr/>
              </a:pPr>
              <a:t>6</a:t>
            </a:fld>
            <a:endParaRPr lang="en-GB" dirty="0"/>
          </a:p>
        </p:txBody>
      </p:sp>
    </p:spTree>
    <p:extLst>
      <p:ext uri="{BB962C8B-B14F-4D97-AF65-F5344CB8AC3E}">
        <p14:creationId xmlns:p14="http://schemas.microsoft.com/office/powerpoint/2010/main" val="60342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p:nvPr>
        </p:nvSpPr>
        <p:spPr>
          <a:noFill/>
        </p:spPr>
        <p:txBody>
          <a:bodyPr/>
          <a:lstStyle>
            <a:lvl1pPr defTabSz="457633">
              <a:tabLst>
                <a:tab pos="723401" algn="l"/>
                <a:tab pos="1448380" algn="l"/>
                <a:tab pos="2168642" algn="l"/>
                <a:tab pos="2895193" algn="l"/>
              </a:tabLst>
              <a:defRPr>
                <a:solidFill>
                  <a:schemeClr val="bg1"/>
                </a:solidFill>
                <a:latin typeface="Arial" charset="0"/>
              </a:defRPr>
            </a:lvl1pPr>
            <a:lvl2pPr marL="735986" indent="-283070" defTabSz="457633">
              <a:tabLst>
                <a:tab pos="723401" algn="l"/>
                <a:tab pos="1448380" algn="l"/>
                <a:tab pos="2168642" algn="l"/>
                <a:tab pos="2895193" algn="l"/>
              </a:tabLst>
              <a:defRPr>
                <a:solidFill>
                  <a:schemeClr val="bg1"/>
                </a:solidFill>
                <a:latin typeface="Arial" charset="0"/>
              </a:defRPr>
            </a:lvl2pPr>
            <a:lvl3pPr marL="1132288" indent="-226454" defTabSz="457633">
              <a:tabLst>
                <a:tab pos="723401" algn="l"/>
                <a:tab pos="1448380" algn="l"/>
                <a:tab pos="2168642" algn="l"/>
                <a:tab pos="2895193" algn="l"/>
              </a:tabLst>
              <a:defRPr>
                <a:solidFill>
                  <a:schemeClr val="bg1"/>
                </a:solidFill>
                <a:latin typeface="Arial" charset="0"/>
              </a:defRPr>
            </a:lvl3pPr>
            <a:lvl4pPr marL="1585199" indent="-226454" defTabSz="457633">
              <a:tabLst>
                <a:tab pos="723401" algn="l"/>
                <a:tab pos="1448380" algn="l"/>
                <a:tab pos="2168642" algn="l"/>
                <a:tab pos="2895193" algn="l"/>
              </a:tabLst>
              <a:defRPr>
                <a:solidFill>
                  <a:schemeClr val="bg1"/>
                </a:solidFill>
                <a:latin typeface="Arial" charset="0"/>
              </a:defRPr>
            </a:lvl4pPr>
            <a:lvl5pPr marL="2038113" indent="-226454" defTabSz="457633">
              <a:tabLst>
                <a:tab pos="723401" algn="l"/>
                <a:tab pos="1448380" algn="l"/>
                <a:tab pos="2168642" algn="l"/>
                <a:tab pos="2895193" algn="l"/>
              </a:tabLst>
              <a:defRPr>
                <a:solidFill>
                  <a:schemeClr val="bg1"/>
                </a:solidFill>
                <a:latin typeface="Arial" charset="0"/>
              </a:defRPr>
            </a:lvl5pPr>
            <a:lvl6pPr marL="2491025" indent="-226454" defTabSz="457633" eaLnBrk="0" fontAlgn="base" hangingPunct="0">
              <a:lnSpc>
                <a:spcPct val="104000"/>
              </a:lnSpc>
              <a:spcBef>
                <a:spcPct val="0"/>
              </a:spcBef>
              <a:spcAft>
                <a:spcPct val="0"/>
              </a:spcAft>
              <a:buClr>
                <a:srgbClr val="000000"/>
              </a:buClr>
              <a:buSzPct val="100000"/>
              <a:buFont typeface="Arial" charset="0"/>
              <a:tabLst>
                <a:tab pos="723401" algn="l"/>
                <a:tab pos="1448380" algn="l"/>
                <a:tab pos="2168642" algn="l"/>
                <a:tab pos="2895193" algn="l"/>
              </a:tabLst>
              <a:defRPr>
                <a:solidFill>
                  <a:schemeClr val="bg1"/>
                </a:solidFill>
                <a:latin typeface="Arial" charset="0"/>
              </a:defRPr>
            </a:lvl6pPr>
            <a:lvl7pPr marL="2943942" indent="-226454" defTabSz="457633" eaLnBrk="0" fontAlgn="base" hangingPunct="0">
              <a:lnSpc>
                <a:spcPct val="104000"/>
              </a:lnSpc>
              <a:spcBef>
                <a:spcPct val="0"/>
              </a:spcBef>
              <a:spcAft>
                <a:spcPct val="0"/>
              </a:spcAft>
              <a:buClr>
                <a:srgbClr val="000000"/>
              </a:buClr>
              <a:buSzPct val="100000"/>
              <a:buFont typeface="Arial" charset="0"/>
              <a:tabLst>
                <a:tab pos="723401" algn="l"/>
                <a:tab pos="1448380" algn="l"/>
                <a:tab pos="2168642" algn="l"/>
                <a:tab pos="2895193" algn="l"/>
              </a:tabLst>
              <a:defRPr>
                <a:solidFill>
                  <a:schemeClr val="bg1"/>
                </a:solidFill>
                <a:latin typeface="Arial" charset="0"/>
              </a:defRPr>
            </a:lvl7pPr>
            <a:lvl8pPr marL="3396858" indent="-226454" defTabSz="457633" eaLnBrk="0" fontAlgn="base" hangingPunct="0">
              <a:lnSpc>
                <a:spcPct val="104000"/>
              </a:lnSpc>
              <a:spcBef>
                <a:spcPct val="0"/>
              </a:spcBef>
              <a:spcAft>
                <a:spcPct val="0"/>
              </a:spcAft>
              <a:buClr>
                <a:srgbClr val="000000"/>
              </a:buClr>
              <a:buSzPct val="100000"/>
              <a:buFont typeface="Arial" charset="0"/>
              <a:tabLst>
                <a:tab pos="723401" algn="l"/>
                <a:tab pos="1448380" algn="l"/>
                <a:tab pos="2168642" algn="l"/>
                <a:tab pos="2895193" algn="l"/>
              </a:tabLst>
              <a:defRPr>
                <a:solidFill>
                  <a:schemeClr val="bg1"/>
                </a:solidFill>
                <a:latin typeface="Arial" charset="0"/>
              </a:defRPr>
            </a:lvl8pPr>
            <a:lvl9pPr marL="3849770" indent="-226454" defTabSz="457633" eaLnBrk="0" fontAlgn="base" hangingPunct="0">
              <a:lnSpc>
                <a:spcPct val="104000"/>
              </a:lnSpc>
              <a:spcBef>
                <a:spcPct val="0"/>
              </a:spcBef>
              <a:spcAft>
                <a:spcPct val="0"/>
              </a:spcAft>
              <a:buClr>
                <a:srgbClr val="000000"/>
              </a:buClr>
              <a:buSzPct val="100000"/>
              <a:buFont typeface="Arial" charset="0"/>
              <a:tabLst>
                <a:tab pos="723401" algn="l"/>
                <a:tab pos="1448380" algn="l"/>
                <a:tab pos="2168642" algn="l"/>
                <a:tab pos="2895193" algn="l"/>
              </a:tabLst>
              <a:defRPr>
                <a:solidFill>
                  <a:schemeClr val="bg1"/>
                </a:solidFill>
                <a:latin typeface="Arial" charset="0"/>
              </a:defRPr>
            </a:lvl9pPr>
          </a:lstStyle>
          <a:p>
            <a:fld id="{B9469EC3-5608-40DD-BE65-B9FCCBF67866}" type="slidenum">
              <a:rPr lang="en-GB" smtClean="0">
                <a:solidFill>
                  <a:srgbClr val="000000"/>
                </a:solidFill>
                <a:latin typeface="Times New Roman" pitchFamily="18" charset="0"/>
              </a:rPr>
              <a:pPr/>
              <a:t>7</a:t>
            </a:fld>
            <a:endParaRPr lang="en-GB" dirty="0">
              <a:solidFill>
                <a:srgbClr val="000000"/>
              </a:solidFill>
              <a:latin typeface="Times New Roman" pitchFamily="18" charset="0"/>
            </a:endParaRPr>
          </a:p>
        </p:txBody>
      </p:sp>
      <p:sp>
        <p:nvSpPr>
          <p:cNvPr id="36867" name="Rectangle 2"/>
          <p:cNvSpPr>
            <a:spLocks noGrp="1" noRot="1" noChangeAspect="1" noChangeArrowheads="1" noTextEdit="1"/>
          </p:cNvSpPr>
          <p:nvPr>
            <p:ph type="sldImg"/>
          </p:nvPr>
        </p:nvSpPr>
        <p:spPr>
          <a:xfrm>
            <a:off x="1179513" y="698500"/>
            <a:ext cx="4649787" cy="3487738"/>
          </a:xfrm>
          <a:ln/>
        </p:spPr>
      </p:sp>
      <p:sp>
        <p:nvSpPr>
          <p:cNvPr id="36868" name="Rectangle 3"/>
          <p:cNvSpPr>
            <a:spLocks noGrp="1" noChangeArrowheads="1"/>
          </p:cNvSpPr>
          <p:nvPr>
            <p:ph type="body" idx="1"/>
          </p:nvPr>
        </p:nvSpPr>
        <p:spPr>
          <a:noFill/>
        </p:spPr>
        <p:txBody>
          <a:bodyPr/>
          <a:lstStyle/>
          <a:p>
            <a:pPr eaLnBrk="1" hangingPunct="1"/>
            <a:r>
              <a:rPr lang="en-US" dirty="0"/>
              <a:t>24-Month Report – </a:t>
            </a:r>
            <a:r>
              <a:rPr lang="en-US" b="1" dirty="0"/>
              <a:t>use Lower Colorado Water Supply Report for current month</a:t>
            </a:r>
            <a:r>
              <a:rPr lang="en-US" dirty="0"/>
              <a:t>.</a:t>
            </a:r>
            <a:r>
              <a:rPr lang="en-US" baseline="0" dirty="0"/>
              <a:t> on the Lake Powell annual  spreadsheet.  The average will be calculated using the average in column D.  The  percentage  is manually entered on the PowerPoint page. (In the first weeks of the operating year, the weekly water report continues to use the Powell inflow from the previous year.  During that time, use the  Powell unregulated inflow in the </a:t>
            </a:r>
            <a:r>
              <a:rPr lang="en-US" baseline="0"/>
              <a:t>24-month report.)</a:t>
            </a:r>
            <a:endParaRPr lang="en-US" dirty="0"/>
          </a:p>
        </p:txBody>
      </p:sp>
    </p:spTree>
    <p:extLst>
      <p:ext uri="{BB962C8B-B14F-4D97-AF65-F5344CB8AC3E}">
        <p14:creationId xmlns:p14="http://schemas.microsoft.com/office/powerpoint/2010/main" val="1514390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basin total spreadsheet</a:t>
            </a:r>
            <a:r>
              <a:rPr lang="en-US" baseline="0" dirty="0"/>
              <a:t> has the total system contents for each month.  Enter the amount for the previous 4 weeks and update the data on the basin chart.</a:t>
            </a:r>
            <a:endParaRPr lang="en-US" dirty="0"/>
          </a:p>
        </p:txBody>
      </p:sp>
      <p:sp>
        <p:nvSpPr>
          <p:cNvPr id="4" name="Slide Number Placeholder 3"/>
          <p:cNvSpPr>
            <a:spLocks noGrp="1"/>
          </p:cNvSpPr>
          <p:nvPr>
            <p:ph type="sldNum" idx="10"/>
          </p:nvPr>
        </p:nvSpPr>
        <p:spPr/>
        <p:txBody>
          <a:bodyPr/>
          <a:lstStyle/>
          <a:p>
            <a:pPr>
              <a:defRPr/>
            </a:pPr>
            <a:fld id="{074E776D-52C3-4352-BE4B-263952BEC426}" type="slidenum">
              <a:rPr lang="en-GB" smtClean="0"/>
              <a:pPr>
                <a:defRPr/>
              </a:pPr>
              <a:t>8</a:t>
            </a:fld>
            <a:endParaRPr lang="en-GB" dirty="0"/>
          </a:p>
        </p:txBody>
      </p:sp>
    </p:spTree>
    <p:extLst>
      <p:ext uri="{BB962C8B-B14F-4D97-AF65-F5344CB8AC3E}">
        <p14:creationId xmlns:p14="http://schemas.microsoft.com/office/powerpoint/2010/main" val="3605196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p:spPr>
        <p:txBody>
          <a:bodyPr/>
          <a:lstStyle>
            <a:lvl1pPr defTabSz="457633">
              <a:tabLst>
                <a:tab pos="723401" algn="l"/>
                <a:tab pos="1448380" algn="l"/>
                <a:tab pos="2168642" algn="l"/>
                <a:tab pos="2895193" algn="l"/>
              </a:tabLst>
              <a:defRPr>
                <a:solidFill>
                  <a:schemeClr val="bg1"/>
                </a:solidFill>
                <a:latin typeface="Arial" charset="0"/>
              </a:defRPr>
            </a:lvl1pPr>
            <a:lvl2pPr marL="735986" indent="-283070" defTabSz="457633">
              <a:tabLst>
                <a:tab pos="723401" algn="l"/>
                <a:tab pos="1448380" algn="l"/>
                <a:tab pos="2168642" algn="l"/>
                <a:tab pos="2895193" algn="l"/>
              </a:tabLst>
              <a:defRPr>
                <a:solidFill>
                  <a:schemeClr val="bg1"/>
                </a:solidFill>
                <a:latin typeface="Arial" charset="0"/>
              </a:defRPr>
            </a:lvl2pPr>
            <a:lvl3pPr marL="1132288" indent="-226454" defTabSz="457633">
              <a:tabLst>
                <a:tab pos="723401" algn="l"/>
                <a:tab pos="1448380" algn="l"/>
                <a:tab pos="2168642" algn="l"/>
                <a:tab pos="2895193" algn="l"/>
              </a:tabLst>
              <a:defRPr>
                <a:solidFill>
                  <a:schemeClr val="bg1"/>
                </a:solidFill>
                <a:latin typeface="Arial" charset="0"/>
              </a:defRPr>
            </a:lvl3pPr>
            <a:lvl4pPr marL="1585199" indent="-226454" defTabSz="457633">
              <a:tabLst>
                <a:tab pos="723401" algn="l"/>
                <a:tab pos="1448380" algn="l"/>
                <a:tab pos="2168642" algn="l"/>
                <a:tab pos="2895193" algn="l"/>
              </a:tabLst>
              <a:defRPr>
                <a:solidFill>
                  <a:schemeClr val="bg1"/>
                </a:solidFill>
                <a:latin typeface="Arial" charset="0"/>
              </a:defRPr>
            </a:lvl4pPr>
            <a:lvl5pPr marL="2038113" indent="-226454" defTabSz="457633">
              <a:tabLst>
                <a:tab pos="723401" algn="l"/>
                <a:tab pos="1448380" algn="l"/>
                <a:tab pos="2168642" algn="l"/>
                <a:tab pos="2895193" algn="l"/>
              </a:tabLst>
              <a:defRPr>
                <a:solidFill>
                  <a:schemeClr val="bg1"/>
                </a:solidFill>
                <a:latin typeface="Arial" charset="0"/>
              </a:defRPr>
            </a:lvl5pPr>
            <a:lvl6pPr marL="2491025" indent="-226454" defTabSz="457633" eaLnBrk="0" fontAlgn="base" hangingPunct="0">
              <a:lnSpc>
                <a:spcPct val="104000"/>
              </a:lnSpc>
              <a:spcBef>
                <a:spcPct val="0"/>
              </a:spcBef>
              <a:spcAft>
                <a:spcPct val="0"/>
              </a:spcAft>
              <a:buClr>
                <a:srgbClr val="000000"/>
              </a:buClr>
              <a:buSzPct val="100000"/>
              <a:buFont typeface="Arial" charset="0"/>
              <a:tabLst>
                <a:tab pos="723401" algn="l"/>
                <a:tab pos="1448380" algn="l"/>
                <a:tab pos="2168642" algn="l"/>
                <a:tab pos="2895193" algn="l"/>
              </a:tabLst>
              <a:defRPr>
                <a:solidFill>
                  <a:schemeClr val="bg1"/>
                </a:solidFill>
                <a:latin typeface="Arial" charset="0"/>
              </a:defRPr>
            </a:lvl6pPr>
            <a:lvl7pPr marL="2943942" indent="-226454" defTabSz="457633" eaLnBrk="0" fontAlgn="base" hangingPunct="0">
              <a:lnSpc>
                <a:spcPct val="104000"/>
              </a:lnSpc>
              <a:spcBef>
                <a:spcPct val="0"/>
              </a:spcBef>
              <a:spcAft>
                <a:spcPct val="0"/>
              </a:spcAft>
              <a:buClr>
                <a:srgbClr val="000000"/>
              </a:buClr>
              <a:buSzPct val="100000"/>
              <a:buFont typeface="Arial" charset="0"/>
              <a:tabLst>
                <a:tab pos="723401" algn="l"/>
                <a:tab pos="1448380" algn="l"/>
                <a:tab pos="2168642" algn="l"/>
                <a:tab pos="2895193" algn="l"/>
              </a:tabLst>
              <a:defRPr>
                <a:solidFill>
                  <a:schemeClr val="bg1"/>
                </a:solidFill>
                <a:latin typeface="Arial" charset="0"/>
              </a:defRPr>
            </a:lvl7pPr>
            <a:lvl8pPr marL="3396858" indent="-226454" defTabSz="457633" eaLnBrk="0" fontAlgn="base" hangingPunct="0">
              <a:lnSpc>
                <a:spcPct val="104000"/>
              </a:lnSpc>
              <a:spcBef>
                <a:spcPct val="0"/>
              </a:spcBef>
              <a:spcAft>
                <a:spcPct val="0"/>
              </a:spcAft>
              <a:buClr>
                <a:srgbClr val="000000"/>
              </a:buClr>
              <a:buSzPct val="100000"/>
              <a:buFont typeface="Arial" charset="0"/>
              <a:tabLst>
                <a:tab pos="723401" algn="l"/>
                <a:tab pos="1448380" algn="l"/>
                <a:tab pos="2168642" algn="l"/>
                <a:tab pos="2895193" algn="l"/>
              </a:tabLst>
              <a:defRPr>
                <a:solidFill>
                  <a:schemeClr val="bg1"/>
                </a:solidFill>
                <a:latin typeface="Arial" charset="0"/>
              </a:defRPr>
            </a:lvl8pPr>
            <a:lvl9pPr marL="3849770" indent="-226454" defTabSz="457633" eaLnBrk="0" fontAlgn="base" hangingPunct="0">
              <a:lnSpc>
                <a:spcPct val="104000"/>
              </a:lnSpc>
              <a:spcBef>
                <a:spcPct val="0"/>
              </a:spcBef>
              <a:spcAft>
                <a:spcPct val="0"/>
              </a:spcAft>
              <a:buClr>
                <a:srgbClr val="000000"/>
              </a:buClr>
              <a:buSzPct val="100000"/>
              <a:buFont typeface="Arial" charset="0"/>
              <a:tabLst>
                <a:tab pos="723401" algn="l"/>
                <a:tab pos="1448380" algn="l"/>
                <a:tab pos="2168642" algn="l"/>
                <a:tab pos="2895193" algn="l"/>
              </a:tabLst>
              <a:defRPr>
                <a:solidFill>
                  <a:schemeClr val="bg1"/>
                </a:solidFill>
                <a:latin typeface="Arial" charset="0"/>
              </a:defRPr>
            </a:lvl9pPr>
          </a:lstStyle>
          <a:p>
            <a:fld id="{A3B88848-0A22-445F-9272-1B914874E447}" type="slidenum">
              <a:rPr lang="en-GB" smtClean="0">
                <a:solidFill>
                  <a:srgbClr val="000000"/>
                </a:solidFill>
                <a:latin typeface="Times New Roman" pitchFamily="18" charset="0"/>
              </a:rPr>
              <a:pPr/>
              <a:t>9</a:t>
            </a:fld>
            <a:endParaRPr lang="en-GB" dirty="0">
              <a:solidFill>
                <a:srgbClr val="000000"/>
              </a:solidFill>
              <a:latin typeface="Times New Roman" pitchFamily="18" charset="0"/>
            </a:endParaRPr>
          </a:p>
        </p:txBody>
      </p:sp>
      <p:sp>
        <p:nvSpPr>
          <p:cNvPr id="41987" name="Rectangle 2"/>
          <p:cNvSpPr>
            <a:spLocks noGrp="1" noRot="1" noChangeAspect="1" noChangeArrowheads="1" noTextEdit="1"/>
          </p:cNvSpPr>
          <p:nvPr>
            <p:ph type="sldImg"/>
          </p:nvPr>
        </p:nvSpPr>
        <p:spPr>
          <a:xfrm>
            <a:off x="1179513" y="698500"/>
            <a:ext cx="4649787" cy="3487738"/>
          </a:xfrm>
          <a:ln/>
        </p:spPr>
      </p:sp>
      <p:sp>
        <p:nvSpPr>
          <p:cNvPr id="41988" name="Rectangle 3"/>
          <p:cNvSpPr>
            <a:spLocks noGrp="1" noChangeArrowheads="1"/>
          </p:cNvSpPr>
          <p:nvPr>
            <p:ph type="body" idx="1"/>
          </p:nvPr>
        </p:nvSpPr>
        <p:spPr>
          <a:noFill/>
        </p:spPr>
        <p:txBody>
          <a:bodyPr/>
          <a:lstStyle/>
          <a:p>
            <a:pPr eaLnBrk="1" hangingPunct="1"/>
            <a:r>
              <a:rPr lang="en-US" dirty="0"/>
              <a:t>Map from http://www.usbr.gov/uc/water/basin/tc_cr.html</a:t>
            </a:r>
          </a:p>
        </p:txBody>
      </p:sp>
    </p:spTree>
    <p:extLst>
      <p:ext uri="{BB962C8B-B14F-4D97-AF65-F5344CB8AC3E}">
        <p14:creationId xmlns:p14="http://schemas.microsoft.com/office/powerpoint/2010/main" val="3880664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6" name="Title 5"/>
          <p:cNvSpPr>
            <a:spLocks noGrp="1"/>
          </p:cNvSpPr>
          <p:nvPr>
            <p:ph type="title"/>
          </p:nvPr>
        </p:nvSpPr>
        <p:spPr/>
        <p:txBody>
          <a:bodyPr/>
          <a:lstStyle/>
          <a:p>
            <a:r>
              <a:rPr lang="en-US"/>
              <a:t>Click to edit Master title style</a:t>
            </a:r>
          </a:p>
        </p:txBody>
      </p:sp>
      <p:sp>
        <p:nvSpPr>
          <p:cNvPr id="4" name="Rectangle 1"/>
          <p:cNvSpPr>
            <a:spLocks noGrp="1" noChangeArrowheads="1"/>
          </p:cNvSpPr>
          <p:nvPr>
            <p:ph type="ftr" idx="10"/>
          </p:nvPr>
        </p:nvSpPr>
        <p:spPr>
          <a:ln/>
        </p:spPr>
        <p:txBody>
          <a:bodyPr/>
          <a:lstStyle>
            <a:lvl1pPr>
              <a:defRPr/>
            </a:lvl1pPr>
          </a:lstStyle>
          <a:p>
            <a:pPr>
              <a:defRPr/>
            </a:pPr>
            <a:r>
              <a:rPr lang="en-US" dirty="0"/>
              <a:t>November 16, 2021</a:t>
            </a:r>
          </a:p>
        </p:txBody>
      </p:sp>
      <p:sp>
        <p:nvSpPr>
          <p:cNvPr id="5" name="Rectangle 2"/>
          <p:cNvSpPr>
            <a:spLocks noGrp="1" noChangeArrowheads="1"/>
          </p:cNvSpPr>
          <p:nvPr>
            <p:ph type="sldNum" idx="11"/>
          </p:nvPr>
        </p:nvSpPr>
        <p:spPr>
          <a:ln/>
        </p:spPr>
        <p:txBody>
          <a:bodyPr/>
          <a:lstStyle>
            <a:lvl1pPr>
              <a:defRPr/>
            </a:lvl1pPr>
          </a:lstStyle>
          <a:p>
            <a:pPr>
              <a:defRPr/>
            </a:pPr>
            <a:fld id="{5A3C5CC5-93C1-452F-A4A3-DEFE163C2278}" type="slidenum">
              <a:rPr lang="en-GB"/>
              <a:pPr>
                <a:defRPr/>
              </a:pPr>
              <a:t>‹#›</a:t>
            </a:fld>
            <a:endParaRPr lang="en-GB" dirty="0"/>
          </a:p>
        </p:txBody>
      </p:sp>
      <p:sp>
        <p:nvSpPr>
          <p:cNvPr id="2" name="TextBox 1"/>
          <p:cNvSpPr txBox="1"/>
          <p:nvPr userDrawn="1"/>
        </p:nvSpPr>
        <p:spPr>
          <a:xfrm>
            <a:off x="609600" y="6400801"/>
            <a:ext cx="1447800" cy="380425"/>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757263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
          <p:cNvSpPr>
            <a:spLocks noGrp="1" noChangeArrowheads="1"/>
          </p:cNvSpPr>
          <p:nvPr>
            <p:ph type="ftr" idx="10"/>
          </p:nvPr>
        </p:nvSpPr>
        <p:spPr>
          <a:ln/>
        </p:spPr>
        <p:txBody>
          <a:bodyPr/>
          <a:lstStyle>
            <a:lvl1pPr>
              <a:defRPr/>
            </a:lvl1pPr>
          </a:lstStyle>
          <a:p>
            <a:pPr>
              <a:defRPr/>
            </a:pPr>
            <a:r>
              <a:rPr lang="en-US" dirty="0"/>
              <a:t>November 16, 2021</a:t>
            </a:r>
          </a:p>
        </p:txBody>
      </p:sp>
      <p:sp>
        <p:nvSpPr>
          <p:cNvPr id="5" name="Rectangle 2"/>
          <p:cNvSpPr>
            <a:spLocks noGrp="1" noChangeArrowheads="1"/>
          </p:cNvSpPr>
          <p:nvPr>
            <p:ph type="sldNum" idx="11"/>
          </p:nvPr>
        </p:nvSpPr>
        <p:spPr>
          <a:ln/>
        </p:spPr>
        <p:txBody>
          <a:bodyPr/>
          <a:lstStyle>
            <a:lvl1pPr>
              <a:defRPr/>
            </a:lvl1pPr>
          </a:lstStyle>
          <a:p>
            <a:pPr>
              <a:defRPr/>
            </a:pPr>
            <a:fld id="{AF2C9621-EA32-46CB-A976-C3CF49C5246E}" type="slidenum">
              <a:rPr lang="en-GB"/>
              <a:pPr>
                <a:defRPr/>
              </a:pPr>
              <a:t>‹#›</a:t>
            </a:fld>
            <a:endParaRPr lang="en-GB" dirty="0"/>
          </a:p>
        </p:txBody>
      </p:sp>
    </p:spTree>
    <p:extLst>
      <p:ext uri="{BB962C8B-B14F-4D97-AF65-F5344CB8AC3E}">
        <p14:creationId xmlns:p14="http://schemas.microsoft.com/office/powerpoint/2010/main" val="398084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1"/>
            <a:ext cx="2055813" cy="54086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1"/>
            <a:ext cx="60198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
          <p:cNvSpPr>
            <a:spLocks noGrp="1" noChangeArrowheads="1"/>
          </p:cNvSpPr>
          <p:nvPr>
            <p:ph type="ftr" idx="10"/>
          </p:nvPr>
        </p:nvSpPr>
        <p:spPr>
          <a:ln/>
        </p:spPr>
        <p:txBody>
          <a:bodyPr/>
          <a:lstStyle>
            <a:lvl1pPr>
              <a:defRPr/>
            </a:lvl1pPr>
          </a:lstStyle>
          <a:p>
            <a:pPr>
              <a:defRPr/>
            </a:pPr>
            <a:r>
              <a:rPr lang="en-US" dirty="0"/>
              <a:t>November 16, 2021</a:t>
            </a:r>
          </a:p>
        </p:txBody>
      </p:sp>
      <p:sp>
        <p:nvSpPr>
          <p:cNvPr id="5" name="Rectangle 2"/>
          <p:cNvSpPr>
            <a:spLocks noGrp="1" noChangeArrowheads="1"/>
          </p:cNvSpPr>
          <p:nvPr>
            <p:ph type="sldNum" idx="11"/>
          </p:nvPr>
        </p:nvSpPr>
        <p:spPr>
          <a:ln/>
        </p:spPr>
        <p:txBody>
          <a:bodyPr/>
          <a:lstStyle>
            <a:lvl1pPr>
              <a:defRPr/>
            </a:lvl1pPr>
          </a:lstStyle>
          <a:p>
            <a:pPr>
              <a:defRPr/>
            </a:pPr>
            <a:fld id="{2E89FEB6-04EC-426C-ACA7-17AB3812B33E}" type="slidenum">
              <a:rPr lang="en-GB"/>
              <a:pPr>
                <a:defRPr/>
              </a:pPr>
              <a:t>‹#›</a:t>
            </a:fld>
            <a:endParaRPr lang="en-GB" dirty="0"/>
          </a:p>
        </p:txBody>
      </p:sp>
    </p:spTree>
    <p:extLst>
      <p:ext uri="{BB962C8B-B14F-4D97-AF65-F5344CB8AC3E}">
        <p14:creationId xmlns:p14="http://schemas.microsoft.com/office/powerpoint/2010/main" val="2136366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457201"/>
            <a:ext cx="8228013" cy="5408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1"/>
          <p:cNvSpPr>
            <a:spLocks noGrp="1" noChangeArrowheads="1"/>
          </p:cNvSpPr>
          <p:nvPr>
            <p:ph type="ftr" idx="10"/>
          </p:nvPr>
        </p:nvSpPr>
        <p:spPr>
          <a:ln/>
        </p:spPr>
        <p:txBody>
          <a:bodyPr/>
          <a:lstStyle>
            <a:lvl1pPr>
              <a:defRPr/>
            </a:lvl1pPr>
          </a:lstStyle>
          <a:p>
            <a:pPr>
              <a:defRPr/>
            </a:pPr>
            <a:r>
              <a:rPr lang="en-US" dirty="0"/>
              <a:t>November 16, 2021</a:t>
            </a:r>
          </a:p>
        </p:txBody>
      </p:sp>
      <p:sp>
        <p:nvSpPr>
          <p:cNvPr id="4" name="Rectangle 2"/>
          <p:cNvSpPr>
            <a:spLocks noGrp="1" noChangeArrowheads="1"/>
          </p:cNvSpPr>
          <p:nvPr>
            <p:ph type="sldNum" idx="11"/>
          </p:nvPr>
        </p:nvSpPr>
        <p:spPr>
          <a:ln/>
        </p:spPr>
        <p:txBody>
          <a:bodyPr/>
          <a:lstStyle>
            <a:lvl1pPr>
              <a:defRPr/>
            </a:lvl1pPr>
          </a:lstStyle>
          <a:p>
            <a:pPr>
              <a:defRPr/>
            </a:pPr>
            <a:fld id="{ED4A58DB-C26A-4024-869A-DC951B8DA88E}" type="slidenum">
              <a:rPr lang="en-GB"/>
              <a:pPr>
                <a:defRPr/>
              </a:pPr>
              <a:t>‹#›</a:t>
            </a:fld>
            <a:endParaRPr lang="en-GB" dirty="0"/>
          </a:p>
        </p:txBody>
      </p:sp>
    </p:spTree>
    <p:extLst>
      <p:ext uri="{BB962C8B-B14F-4D97-AF65-F5344CB8AC3E}">
        <p14:creationId xmlns:p14="http://schemas.microsoft.com/office/powerpoint/2010/main" val="1969849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1"/>
            <a:ext cx="8228013" cy="1370013"/>
          </a:xfrm>
        </p:spPr>
        <p:txBody>
          <a:bodyPr/>
          <a:lstStyle/>
          <a:p>
            <a:r>
              <a:rPr lang="en-US"/>
              <a:t>Click to edit Master title style</a:t>
            </a:r>
          </a:p>
        </p:txBody>
      </p:sp>
      <p:sp>
        <p:nvSpPr>
          <p:cNvPr id="3" name="Text Placeholder 2"/>
          <p:cNvSpPr>
            <a:spLocks noGrp="1"/>
          </p:cNvSpPr>
          <p:nvPr>
            <p:ph type="body" sz="half" idx="1"/>
          </p:nvPr>
        </p:nvSpPr>
        <p:spPr>
          <a:xfrm>
            <a:off x="457200" y="1981201"/>
            <a:ext cx="4037013" cy="3884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981201"/>
            <a:ext cx="4038600" cy="3884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
          <p:cNvSpPr>
            <a:spLocks noGrp="1" noChangeArrowheads="1"/>
          </p:cNvSpPr>
          <p:nvPr>
            <p:ph type="ftr" idx="10"/>
          </p:nvPr>
        </p:nvSpPr>
        <p:spPr>
          <a:ln/>
        </p:spPr>
        <p:txBody>
          <a:bodyPr/>
          <a:lstStyle>
            <a:lvl1pPr>
              <a:defRPr/>
            </a:lvl1pPr>
          </a:lstStyle>
          <a:p>
            <a:pPr>
              <a:defRPr/>
            </a:pPr>
            <a:r>
              <a:rPr lang="en-US" dirty="0"/>
              <a:t>November 16, 2021</a:t>
            </a:r>
          </a:p>
        </p:txBody>
      </p:sp>
      <p:sp>
        <p:nvSpPr>
          <p:cNvPr id="6" name="Rectangle 2"/>
          <p:cNvSpPr>
            <a:spLocks noGrp="1" noChangeArrowheads="1"/>
          </p:cNvSpPr>
          <p:nvPr>
            <p:ph type="sldNum" idx="11"/>
          </p:nvPr>
        </p:nvSpPr>
        <p:spPr>
          <a:ln/>
        </p:spPr>
        <p:txBody>
          <a:bodyPr/>
          <a:lstStyle>
            <a:lvl1pPr>
              <a:defRPr/>
            </a:lvl1pPr>
          </a:lstStyle>
          <a:p>
            <a:pPr>
              <a:defRPr/>
            </a:pPr>
            <a:fld id="{FED4BFEE-94CB-4648-98C8-0FE2C606B06D}" type="slidenum">
              <a:rPr lang="en-GB"/>
              <a:pPr>
                <a:defRPr/>
              </a:pPr>
              <a:t>‹#›</a:t>
            </a:fld>
            <a:endParaRPr lang="en-GB" dirty="0"/>
          </a:p>
        </p:txBody>
      </p:sp>
    </p:spTree>
    <p:extLst>
      <p:ext uri="{BB962C8B-B14F-4D97-AF65-F5344CB8AC3E}">
        <p14:creationId xmlns:p14="http://schemas.microsoft.com/office/powerpoint/2010/main" val="3677500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1"/>
            <a:ext cx="8228013" cy="1370013"/>
          </a:xfrm>
        </p:spPr>
        <p:txBody>
          <a:bodyPr/>
          <a:lstStyle/>
          <a:p>
            <a:r>
              <a:rPr lang="en-US"/>
              <a:t>Click to edit Master title style</a:t>
            </a:r>
          </a:p>
        </p:txBody>
      </p:sp>
      <p:sp>
        <p:nvSpPr>
          <p:cNvPr id="3" name="Content Placeholder 2"/>
          <p:cNvSpPr>
            <a:spLocks noGrp="1"/>
          </p:cNvSpPr>
          <p:nvPr>
            <p:ph sz="half" idx="1"/>
          </p:nvPr>
        </p:nvSpPr>
        <p:spPr>
          <a:xfrm>
            <a:off x="457200" y="1981201"/>
            <a:ext cx="4037013" cy="38846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4646613" y="1981201"/>
            <a:ext cx="4038600" cy="1865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6613" y="3998913"/>
            <a:ext cx="4038600" cy="1866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1"/>
          <p:cNvSpPr>
            <a:spLocks noGrp="1" noChangeArrowheads="1"/>
          </p:cNvSpPr>
          <p:nvPr>
            <p:ph type="ftr" idx="10"/>
          </p:nvPr>
        </p:nvSpPr>
        <p:spPr>
          <a:ln/>
        </p:spPr>
        <p:txBody>
          <a:bodyPr/>
          <a:lstStyle>
            <a:lvl1pPr>
              <a:defRPr/>
            </a:lvl1pPr>
          </a:lstStyle>
          <a:p>
            <a:pPr>
              <a:defRPr/>
            </a:pPr>
            <a:r>
              <a:rPr lang="en-US" dirty="0"/>
              <a:t>November 16, 2021</a:t>
            </a:r>
          </a:p>
        </p:txBody>
      </p:sp>
      <p:sp>
        <p:nvSpPr>
          <p:cNvPr id="7" name="Rectangle 2"/>
          <p:cNvSpPr>
            <a:spLocks noGrp="1" noChangeArrowheads="1"/>
          </p:cNvSpPr>
          <p:nvPr>
            <p:ph type="sldNum" idx="11"/>
          </p:nvPr>
        </p:nvSpPr>
        <p:spPr>
          <a:ln/>
        </p:spPr>
        <p:txBody>
          <a:bodyPr/>
          <a:lstStyle>
            <a:lvl1pPr>
              <a:defRPr/>
            </a:lvl1pPr>
          </a:lstStyle>
          <a:p>
            <a:pPr>
              <a:defRPr/>
            </a:pPr>
            <a:fld id="{6C7C27EA-1AFE-4AA3-A5E3-2BEDFF8BDE58}" type="slidenum">
              <a:rPr lang="en-GB"/>
              <a:pPr>
                <a:defRPr/>
              </a:pPr>
              <a:t>‹#›</a:t>
            </a:fld>
            <a:endParaRPr lang="en-GB" dirty="0"/>
          </a:p>
        </p:txBody>
      </p:sp>
    </p:spTree>
    <p:extLst>
      <p:ext uri="{BB962C8B-B14F-4D97-AF65-F5344CB8AC3E}">
        <p14:creationId xmlns:p14="http://schemas.microsoft.com/office/powerpoint/2010/main" val="5466149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dirty="0"/>
              <a:t>November 16, 2021</a:t>
            </a:r>
          </a:p>
        </p:txBody>
      </p:sp>
      <p:sp>
        <p:nvSpPr>
          <p:cNvPr id="6" name="Slide Number Placeholder 5"/>
          <p:cNvSpPr>
            <a:spLocks noGrp="1"/>
          </p:cNvSpPr>
          <p:nvPr>
            <p:ph type="sldNum" sz="quarter" idx="12"/>
          </p:nvPr>
        </p:nvSpPr>
        <p:spPr/>
        <p:txBody>
          <a:bodyPr/>
          <a:lstStyle/>
          <a:p>
            <a:fld id="{6A29BA99-9A45-428C-B738-6C322442D70A}" type="slidenum">
              <a:rPr lang="en-US" smtClean="0"/>
              <a:t>‹#›</a:t>
            </a:fld>
            <a:endParaRPr lang="en-US"/>
          </a:p>
        </p:txBody>
      </p:sp>
    </p:spTree>
    <p:extLst>
      <p:ext uri="{BB962C8B-B14F-4D97-AF65-F5344CB8AC3E}">
        <p14:creationId xmlns:p14="http://schemas.microsoft.com/office/powerpoint/2010/main" val="31607956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dirty="0"/>
              <a:t>November 16, 2021</a:t>
            </a:r>
          </a:p>
        </p:txBody>
      </p:sp>
      <p:sp>
        <p:nvSpPr>
          <p:cNvPr id="6" name="Slide Number Placeholder 5"/>
          <p:cNvSpPr>
            <a:spLocks noGrp="1"/>
          </p:cNvSpPr>
          <p:nvPr>
            <p:ph type="sldNum" sz="quarter" idx="12"/>
          </p:nvPr>
        </p:nvSpPr>
        <p:spPr/>
        <p:txBody>
          <a:bodyPr/>
          <a:lstStyle/>
          <a:p>
            <a:fld id="{6A29BA99-9A45-428C-B738-6C322442D70A}" type="slidenum">
              <a:rPr lang="en-US" smtClean="0"/>
              <a:t>‹#›</a:t>
            </a:fld>
            <a:endParaRPr lang="en-US"/>
          </a:p>
        </p:txBody>
      </p:sp>
    </p:spTree>
    <p:extLst>
      <p:ext uri="{BB962C8B-B14F-4D97-AF65-F5344CB8AC3E}">
        <p14:creationId xmlns:p14="http://schemas.microsoft.com/office/powerpoint/2010/main" val="19447253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dirty="0"/>
              <a:t>November 16, 2021</a:t>
            </a:r>
          </a:p>
        </p:txBody>
      </p:sp>
      <p:sp>
        <p:nvSpPr>
          <p:cNvPr id="6" name="Slide Number Placeholder 5"/>
          <p:cNvSpPr>
            <a:spLocks noGrp="1"/>
          </p:cNvSpPr>
          <p:nvPr>
            <p:ph type="sldNum" sz="quarter" idx="12"/>
          </p:nvPr>
        </p:nvSpPr>
        <p:spPr/>
        <p:txBody>
          <a:bodyPr/>
          <a:lstStyle/>
          <a:p>
            <a:fld id="{6A29BA99-9A45-428C-B738-6C322442D70A}" type="slidenum">
              <a:rPr lang="en-US" smtClean="0"/>
              <a:t>‹#›</a:t>
            </a:fld>
            <a:endParaRPr lang="en-US"/>
          </a:p>
        </p:txBody>
      </p:sp>
    </p:spTree>
    <p:extLst>
      <p:ext uri="{BB962C8B-B14F-4D97-AF65-F5344CB8AC3E}">
        <p14:creationId xmlns:p14="http://schemas.microsoft.com/office/powerpoint/2010/main" val="36770072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dirty="0"/>
              <a:t>November 16, 2021</a:t>
            </a:r>
          </a:p>
        </p:txBody>
      </p:sp>
      <p:sp>
        <p:nvSpPr>
          <p:cNvPr id="7" name="Slide Number Placeholder 6"/>
          <p:cNvSpPr>
            <a:spLocks noGrp="1"/>
          </p:cNvSpPr>
          <p:nvPr>
            <p:ph type="sldNum" sz="quarter" idx="12"/>
          </p:nvPr>
        </p:nvSpPr>
        <p:spPr/>
        <p:txBody>
          <a:bodyPr/>
          <a:lstStyle/>
          <a:p>
            <a:fld id="{6A29BA99-9A45-428C-B738-6C322442D70A}" type="slidenum">
              <a:rPr lang="en-US" smtClean="0"/>
              <a:t>‹#›</a:t>
            </a:fld>
            <a:endParaRPr lang="en-US"/>
          </a:p>
        </p:txBody>
      </p:sp>
    </p:spTree>
    <p:extLst>
      <p:ext uri="{BB962C8B-B14F-4D97-AF65-F5344CB8AC3E}">
        <p14:creationId xmlns:p14="http://schemas.microsoft.com/office/powerpoint/2010/main" val="4276219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dirty="0"/>
              <a:t>November 16, 2021</a:t>
            </a:r>
          </a:p>
        </p:txBody>
      </p:sp>
      <p:sp>
        <p:nvSpPr>
          <p:cNvPr id="9" name="Slide Number Placeholder 8"/>
          <p:cNvSpPr>
            <a:spLocks noGrp="1"/>
          </p:cNvSpPr>
          <p:nvPr>
            <p:ph type="sldNum" sz="quarter" idx="12"/>
          </p:nvPr>
        </p:nvSpPr>
        <p:spPr/>
        <p:txBody>
          <a:bodyPr/>
          <a:lstStyle/>
          <a:p>
            <a:fld id="{6A29BA99-9A45-428C-B738-6C322442D70A}" type="slidenum">
              <a:rPr lang="en-US" smtClean="0"/>
              <a:t>‹#›</a:t>
            </a:fld>
            <a:endParaRPr lang="en-US"/>
          </a:p>
        </p:txBody>
      </p:sp>
    </p:spTree>
    <p:extLst>
      <p:ext uri="{BB962C8B-B14F-4D97-AF65-F5344CB8AC3E}">
        <p14:creationId xmlns:p14="http://schemas.microsoft.com/office/powerpoint/2010/main" val="3254598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4" name="Rectangle 1"/>
          <p:cNvSpPr>
            <a:spLocks noGrp="1" noChangeArrowheads="1"/>
          </p:cNvSpPr>
          <p:nvPr>
            <p:ph type="ftr" idx="10"/>
          </p:nvPr>
        </p:nvSpPr>
        <p:spPr>
          <a:ln/>
        </p:spPr>
        <p:txBody>
          <a:bodyPr/>
          <a:lstStyle>
            <a:lvl1pPr>
              <a:defRPr/>
            </a:lvl1pPr>
          </a:lstStyle>
          <a:p>
            <a:pPr>
              <a:defRPr/>
            </a:pPr>
            <a:r>
              <a:rPr lang="en-US" dirty="0"/>
              <a:t>November 16, 2021</a:t>
            </a:r>
          </a:p>
        </p:txBody>
      </p:sp>
      <p:sp>
        <p:nvSpPr>
          <p:cNvPr id="5" name="Rectangle 2"/>
          <p:cNvSpPr>
            <a:spLocks noGrp="1" noChangeArrowheads="1"/>
          </p:cNvSpPr>
          <p:nvPr>
            <p:ph type="sldNum" idx="11"/>
          </p:nvPr>
        </p:nvSpPr>
        <p:spPr>
          <a:ln/>
        </p:spPr>
        <p:txBody>
          <a:bodyPr/>
          <a:lstStyle>
            <a:lvl1pPr>
              <a:defRPr/>
            </a:lvl1pPr>
          </a:lstStyle>
          <a:p>
            <a:pPr>
              <a:defRPr/>
            </a:pPr>
            <a:fld id="{F0032CF9-5F87-4FEA-AB00-B815416D7219}" type="slidenum">
              <a:rPr lang="en-GB"/>
              <a:pPr>
                <a:defRPr/>
              </a:pPr>
              <a:t>‹#›</a:t>
            </a:fld>
            <a:endParaRPr lang="en-GB" dirty="0"/>
          </a:p>
        </p:txBody>
      </p:sp>
      <p:sp>
        <p:nvSpPr>
          <p:cNvPr id="6" name="TextBox 5"/>
          <p:cNvSpPr txBox="1"/>
          <p:nvPr userDrawn="1"/>
        </p:nvSpPr>
        <p:spPr>
          <a:xfrm>
            <a:off x="609600" y="6324600"/>
            <a:ext cx="1371600" cy="380425"/>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7762677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dirty="0"/>
              <a:t>November 16, 2021</a:t>
            </a:r>
          </a:p>
        </p:txBody>
      </p:sp>
      <p:sp>
        <p:nvSpPr>
          <p:cNvPr id="5" name="Slide Number Placeholder 4"/>
          <p:cNvSpPr>
            <a:spLocks noGrp="1"/>
          </p:cNvSpPr>
          <p:nvPr>
            <p:ph type="sldNum" sz="quarter" idx="12"/>
          </p:nvPr>
        </p:nvSpPr>
        <p:spPr/>
        <p:txBody>
          <a:bodyPr/>
          <a:lstStyle/>
          <a:p>
            <a:fld id="{6A29BA99-9A45-428C-B738-6C322442D70A}" type="slidenum">
              <a:rPr lang="en-US" smtClean="0"/>
              <a:t>‹#›</a:t>
            </a:fld>
            <a:endParaRPr lang="en-US"/>
          </a:p>
        </p:txBody>
      </p:sp>
    </p:spTree>
    <p:extLst>
      <p:ext uri="{BB962C8B-B14F-4D97-AF65-F5344CB8AC3E}">
        <p14:creationId xmlns:p14="http://schemas.microsoft.com/office/powerpoint/2010/main" val="2398891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dirty="0"/>
              <a:t>November 16, 2021</a:t>
            </a:r>
          </a:p>
        </p:txBody>
      </p:sp>
      <p:sp>
        <p:nvSpPr>
          <p:cNvPr id="4" name="Slide Number Placeholder 3"/>
          <p:cNvSpPr>
            <a:spLocks noGrp="1"/>
          </p:cNvSpPr>
          <p:nvPr>
            <p:ph type="sldNum" sz="quarter" idx="12"/>
          </p:nvPr>
        </p:nvSpPr>
        <p:spPr/>
        <p:txBody>
          <a:bodyPr/>
          <a:lstStyle/>
          <a:p>
            <a:fld id="{6A29BA99-9A45-428C-B738-6C322442D70A}" type="slidenum">
              <a:rPr lang="en-US" smtClean="0"/>
              <a:t>‹#›</a:t>
            </a:fld>
            <a:endParaRPr lang="en-US"/>
          </a:p>
        </p:txBody>
      </p:sp>
    </p:spTree>
    <p:extLst>
      <p:ext uri="{BB962C8B-B14F-4D97-AF65-F5344CB8AC3E}">
        <p14:creationId xmlns:p14="http://schemas.microsoft.com/office/powerpoint/2010/main" val="25225070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dirty="0"/>
              <a:t>November 16, 2021</a:t>
            </a:r>
          </a:p>
        </p:txBody>
      </p:sp>
      <p:sp>
        <p:nvSpPr>
          <p:cNvPr id="7" name="Slide Number Placeholder 6"/>
          <p:cNvSpPr>
            <a:spLocks noGrp="1"/>
          </p:cNvSpPr>
          <p:nvPr>
            <p:ph type="sldNum" sz="quarter" idx="12"/>
          </p:nvPr>
        </p:nvSpPr>
        <p:spPr/>
        <p:txBody>
          <a:bodyPr/>
          <a:lstStyle/>
          <a:p>
            <a:fld id="{6A29BA99-9A45-428C-B738-6C322442D70A}" type="slidenum">
              <a:rPr lang="en-US" smtClean="0"/>
              <a:t>‹#›</a:t>
            </a:fld>
            <a:endParaRPr lang="en-US"/>
          </a:p>
        </p:txBody>
      </p:sp>
    </p:spTree>
    <p:extLst>
      <p:ext uri="{BB962C8B-B14F-4D97-AF65-F5344CB8AC3E}">
        <p14:creationId xmlns:p14="http://schemas.microsoft.com/office/powerpoint/2010/main" val="28544617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dirty="0"/>
              <a:t>November 16, 2021</a:t>
            </a:r>
          </a:p>
        </p:txBody>
      </p:sp>
      <p:sp>
        <p:nvSpPr>
          <p:cNvPr id="7" name="Slide Number Placeholder 6"/>
          <p:cNvSpPr>
            <a:spLocks noGrp="1"/>
          </p:cNvSpPr>
          <p:nvPr>
            <p:ph type="sldNum" sz="quarter" idx="12"/>
          </p:nvPr>
        </p:nvSpPr>
        <p:spPr/>
        <p:txBody>
          <a:bodyPr/>
          <a:lstStyle/>
          <a:p>
            <a:fld id="{6A29BA99-9A45-428C-B738-6C322442D70A}" type="slidenum">
              <a:rPr lang="en-US" smtClean="0"/>
              <a:t>‹#›</a:t>
            </a:fld>
            <a:endParaRPr lang="en-US"/>
          </a:p>
        </p:txBody>
      </p:sp>
    </p:spTree>
    <p:extLst>
      <p:ext uri="{BB962C8B-B14F-4D97-AF65-F5344CB8AC3E}">
        <p14:creationId xmlns:p14="http://schemas.microsoft.com/office/powerpoint/2010/main" val="1747043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dirty="0"/>
              <a:t>November 16, 2021</a:t>
            </a:r>
          </a:p>
        </p:txBody>
      </p:sp>
      <p:sp>
        <p:nvSpPr>
          <p:cNvPr id="6" name="Slide Number Placeholder 5"/>
          <p:cNvSpPr>
            <a:spLocks noGrp="1"/>
          </p:cNvSpPr>
          <p:nvPr>
            <p:ph type="sldNum" sz="quarter" idx="12"/>
          </p:nvPr>
        </p:nvSpPr>
        <p:spPr/>
        <p:txBody>
          <a:bodyPr/>
          <a:lstStyle/>
          <a:p>
            <a:fld id="{6A29BA99-9A45-428C-B738-6C322442D70A}" type="slidenum">
              <a:rPr lang="en-US" smtClean="0"/>
              <a:t>‹#›</a:t>
            </a:fld>
            <a:endParaRPr lang="en-US"/>
          </a:p>
        </p:txBody>
      </p:sp>
    </p:spTree>
    <p:extLst>
      <p:ext uri="{BB962C8B-B14F-4D97-AF65-F5344CB8AC3E}">
        <p14:creationId xmlns:p14="http://schemas.microsoft.com/office/powerpoint/2010/main" val="2711400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dirty="0"/>
              <a:t>November 16, 2021</a:t>
            </a:r>
          </a:p>
        </p:txBody>
      </p:sp>
      <p:sp>
        <p:nvSpPr>
          <p:cNvPr id="6" name="Slide Number Placeholder 5"/>
          <p:cNvSpPr>
            <a:spLocks noGrp="1"/>
          </p:cNvSpPr>
          <p:nvPr>
            <p:ph type="sldNum" sz="quarter" idx="12"/>
          </p:nvPr>
        </p:nvSpPr>
        <p:spPr/>
        <p:txBody>
          <a:bodyPr/>
          <a:lstStyle/>
          <a:p>
            <a:fld id="{6A29BA99-9A45-428C-B738-6C322442D70A}" type="slidenum">
              <a:rPr lang="en-US" smtClean="0"/>
              <a:t>‹#›</a:t>
            </a:fld>
            <a:endParaRPr lang="en-US"/>
          </a:p>
        </p:txBody>
      </p:sp>
    </p:spTree>
    <p:extLst>
      <p:ext uri="{BB962C8B-B14F-4D97-AF65-F5344CB8AC3E}">
        <p14:creationId xmlns:p14="http://schemas.microsoft.com/office/powerpoint/2010/main" val="89230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6" name="Title 5"/>
          <p:cNvSpPr>
            <a:spLocks noGrp="1"/>
          </p:cNvSpPr>
          <p:nvPr>
            <p:ph type="title"/>
          </p:nvPr>
        </p:nvSpPr>
        <p:spPr/>
        <p:txBody>
          <a:bodyPr/>
          <a:lstStyle/>
          <a:p>
            <a:r>
              <a:rPr lang="en-US"/>
              <a:t>Click to edit Master title style</a:t>
            </a:r>
          </a:p>
        </p:txBody>
      </p:sp>
      <p:sp>
        <p:nvSpPr>
          <p:cNvPr id="4" name="Rectangle 1"/>
          <p:cNvSpPr>
            <a:spLocks noGrp="1" noChangeArrowheads="1"/>
          </p:cNvSpPr>
          <p:nvPr>
            <p:ph type="ftr" idx="10"/>
          </p:nvPr>
        </p:nvSpPr>
        <p:spPr>
          <a:ln/>
        </p:spPr>
        <p:txBody>
          <a:bodyPr/>
          <a:lstStyle>
            <a:lvl1pPr>
              <a:defRPr/>
            </a:lvl1pPr>
          </a:lstStyle>
          <a:p>
            <a:pPr>
              <a:defRPr/>
            </a:pPr>
            <a:r>
              <a:rPr lang="en-US" dirty="0"/>
              <a:t>November 16, 2021</a:t>
            </a:r>
          </a:p>
        </p:txBody>
      </p:sp>
      <p:sp>
        <p:nvSpPr>
          <p:cNvPr id="5" name="Rectangle 2"/>
          <p:cNvSpPr>
            <a:spLocks noGrp="1" noChangeArrowheads="1"/>
          </p:cNvSpPr>
          <p:nvPr>
            <p:ph type="sldNum" idx="11"/>
          </p:nvPr>
        </p:nvSpPr>
        <p:spPr>
          <a:ln/>
        </p:spPr>
        <p:txBody>
          <a:bodyPr/>
          <a:lstStyle>
            <a:lvl1pPr>
              <a:defRPr/>
            </a:lvl1pPr>
          </a:lstStyle>
          <a:p>
            <a:pPr>
              <a:defRPr/>
            </a:pPr>
            <a:fld id="{5A3C5CC5-93C1-452F-A4A3-DEFE163C2278}" type="slidenum">
              <a:rPr lang="en-GB"/>
              <a:pPr>
                <a:defRPr/>
              </a:pPr>
              <a:t>‹#›</a:t>
            </a:fld>
            <a:endParaRPr lang="en-GB" dirty="0"/>
          </a:p>
        </p:txBody>
      </p:sp>
      <p:sp>
        <p:nvSpPr>
          <p:cNvPr id="2" name="TextBox 1"/>
          <p:cNvSpPr txBox="1"/>
          <p:nvPr userDrawn="1"/>
        </p:nvSpPr>
        <p:spPr>
          <a:xfrm>
            <a:off x="609600" y="6400801"/>
            <a:ext cx="1447800" cy="380425"/>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2504339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4" name="Rectangle 1"/>
          <p:cNvSpPr>
            <a:spLocks noGrp="1" noChangeArrowheads="1"/>
          </p:cNvSpPr>
          <p:nvPr>
            <p:ph type="ftr" idx="10"/>
          </p:nvPr>
        </p:nvSpPr>
        <p:spPr>
          <a:ln/>
        </p:spPr>
        <p:txBody>
          <a:bodyPr/>
          <a:lstStyle>
            <a:lvl1pPr>
              <a:defRPr/>
            </a:lvl1pPr>
          </a:lstStyle>
          <a:p>
            <a:pPr>
              <a:defRPr/>
            </a:pPr>
            <a:r>
              <a:rPr lang="en-US" dirty="0"/>
              <a:t>November 16, 2021</a:t>
            </a:r>
          </a:p>
        </p:txBody>
      </p:sp>
      <p:sp>
        <p:nvSpPr>
          <p:cNvPr id="5" name="Rectangle 2"/>
          <p:cNvSpPr>
            <a:spLocks noGrp="1" noChangeArrowheads="1"/>
          </p:cNvSpPr>
          <p:nvPr>
            <p:ph type="sldNum" idx="11"/>
          </p:nvPr>
        </p:nvSpPr>
        <p:spPr>
          <a:ln/>
        </p:spPr>
        <p:txBody>
          <a:bodyPr/>
          <a:lstStyle>
            <a:lvl1pPr>
              <a:defRPr/>
            </a:lvl1pPr>
          </a:lstStyle>
          <a:p>
            <a:pPr>
              <a:defRPr/>
            </a:pPr>
            <a:fld id="{F0032CF9-5F87-4FEA-AB00-B815416D7219}" type="slidenum">
              <a:rPr lang="en-GB"/>
              <a:pPr>
                <a:defRPr/>
              </a:pPr>
              <a:t>‹#›</a:t>
            </a:fld>
            <a:endParaRPr lang="en-GB" dirty="0"/>
          </a:p>
        </p:txBody>
      </p:sp>
      <p:sp>
        <p:nvSpPr>
          <p:cNvPr id="6" name="TextBox 5"/>
          <p:cNvSpPr txBox="1"/>
          <p:nvPr userDrawn="1"/>
        </p:nvSpPr>
        <p:spPr>
          <a:xfrm>
            <a:off x="609600" y="6324600"/>
            <a:ext cx="1371600" cy="380425"/>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8464294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
          <p:cNvSpPr>
            <a:spLocks noGrp="1" noChangeArrowheads="1"/>
          </p:cNvSpPr>
          <p:nvPr>
            <p:ph type="ftr" idx="10"/>
          </p:nvPr>
        </p:nvSpPr>
        <p:spPr>
          <a:ln/>
        </p:spPr>
        <p:txBody>
          <a:bodyPr/>
          <a:lstStyle>
            <a:lvl1pPr>
              <a:defRPr/>
            </a:lvl1pPr>
          </a:lstStyle>
          <a:p>
            <a:pPr>
              <a:defRPr/>
            </a:pPr>
            <a:r>
              <a:rPr lang="en-US" dirty="0"/>
              <a:t>November 16, 2021</a:t>
            </a:r>
          </a:p>
        </p:txBody>
      </p:sp>
      <p:sp>
        <p:nvSpPr>
          <p:cNvPr id="5" name="Rectangle 2"/>
          <p:cNvSpPr>
            <a:spLocks noGrp="1" noChangeArrowheads="1"/>
          </p:cNvSpPr>
          <p:nvPr>
            <p:ph type="sldNum" idx="11"/>
          </p:nvPr>
        </p:nvSpPr>
        <p:spPr>
          <a:ln/>
        </p:spPr>
        <p:txBody>
          <a:bodyPr/>
          <a:lstStyle>
            <a:lvl1pPr>
              <a:defRPr/>
            </a:lvl1pPr>
          </a:lstStyle>
          <a:p>
            <a:pPr>
              <a:defRPr/>
            </a:pPr>
            <a:fld id="{898DEE40-774A-4877-964A-7DCA1E3ACDB3}" type="slidenum">
              <a:rPr lang="en-GB"/>
              <a:pPr>
                <a:defRPr/>
              </a:pPr>
              <a:t>‹#›</a:t>
            </a:fld>
            <a:endParaRPr lang="en-GB" dirty="0"/>
          </a:p>
        </p:txBody>
      </p:sp>
    </p:spTree>
    <p:extLst>
      <p:ext uri="{BB962C8B-B14F-4D97-AF65-F5344CB8AC3E}">
        <p14:creationId xmlns:p14="http://schemas.microsoft.com/office/powerpoint/2010/main" val="24754864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1"/>
            <a:ext cx="4037013" cy="3884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981201"/>
            <a:ext cx="4038600" cy="3884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
          <p:cNvSpPr>
            <a:spLocks noGrp="1" noChangeArrowheads="1"/>
          </p:cNvSpPr>
          <p:nvPr>
            <p:ph type="ftr" idx="10"/>
          </p:nvPr>
        </p:nvSpPr>
        <p:spPr>
          <a:ln/>
        </p:spPr>
        <p:txBody>
          <a:bodyPr/>
          <a:lstStyle>
            <a:lvl1pPr>
              <a:defRPr/>
            </a:lvl1pPr>
          </a:lstStyle>
          <a:p>
            <a:pPr>
              <a:defRPr/>
            </a:pPr>
            <a:r>
              <a:rPr lang="en-US" dirty="0"/>
              <a:t>November 16, 2021</a:t>
            </a:r>
          </a:p>
        </p:txBody>
      </p:sp>
      <p:sp>
        <p:nvSpPr>
          <p:cNvPr id="6" name="Rectangle 2"/>
          <p:cNvSpPr>
            <a:spLocks noGrp="1" noChangeArrowheads="1"/>
          </p:cNvSpPr>
          <p:nvPr>
            <p:ph type="sldNum" idx="11"/>
          </p:nvPr>
        </p:nvSpPr>
        <p:spPr>
          <a:ln/>
        </p:spPr>
        <p:txBody>
          <a:bodyPr/>
          <a:lstStyle>
            <a:lvl1pPr>
              <a:defRPr/>
            </a:lvl1pPr>
          </a:lstStyle>
          <a:p>
            <a:pPr>
              <a:defRPr/>
            </a:pPr>
            <a:fld id="{C8C5FB26-32CC-4518-A40A-0E1F0117173C}" type="slidenum">
              <a:rPr lang="en-GB"/>
              <a:pPr>
                <a:defRPr/>
              </a:pPr>
              <a:t>‹#›</a:t>
            </a:fld>
            <a:endParaRPr lang="en-GB" dirty="0"/>
          </a:p>
        </p:txBody>
      </p:sp>
    </p:spTree>
    <p:extLst>
      <p:ext uri="{BB962C8B-B14F-4D97-AF65-F5344CB8AC3E}">
        <p14:creationId xmlns:p14="http://schemas.microsoft.com/office/powerpoint/2010/main" val="4067154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
          <p:cNvSpPr>
            <a:spLocks noGrp="1" noChangeArrowheads="1"/>
          </p:cNvSpPr>
          <p:nvPr>
            <p:ph type="ftr" idx="10"/>
          </p:nvPr>
        </p:nvSpPr>
        <p:spPr>
          <a:ln/>
        </p:spPr>
        <p:txBody>
          <a:bodyPr/>
          <a:lstStyle>
            <a:lvl1pPr>
              <a:defRPr/>
            </a:lvl1pPr>
          </a:lstStyle>
          <a:p>
            <a:pPr>
              <a:defRPr/>
            </a:pPr>
            <a:r>
              <a:rPr lang="en-US" dirty="0"/>
              <a:t>November 16, 2021</a:t>
            </a:r>
          </a:p>
        </p:txBody>
      </p:sp>
      <p:sp>
        <p:nvSpPr>
          <p:cNvPr id="5" name="Rectangle 2"/>
          <p:cNvSpPr>
            <a:spLocks noGrp="1" noChangeArrowheads="1"/>
          </p:cNvSpPr>
          <p:nvPr>
            <p:ph type="sldNum" idx="11"/>
          </p:nvPr>
        </p:nvSpPr>
        <p:spPr>
          <a:ln/>
        </p:spPr>
        <p:txBody>
          <a:bodyPr/>
          <a:lstStyle>
            <a:lvl1pPr>
              <a:defRPr/>
            </a:lvl1pPr>
          </a:lstStyle>
          <a:p>
            <a:pPr>
              <a:defRPr/>
            </a:pPr>
            <a:fld id="{898DEE40-774A-4877-964A-7DCA1E3ACDB3}" type="slidenum">
              <a:rPr lang="en-GB"/>
              <a:pPr>
                <a:defRPr/>
              </a:pPr>
              <a:t>‹#›</a:t>
            </a:fld>
            <a:endParaRPr lang="en-GB" dirty="0"/>
          </a:p>
        </p:txBody>
      </p:sp>
    </p:spTree>
    <p:extLst>
      <p:ext uri="{BB962C8B-B14F-4D97-AF65-F5344CB8AC3E}">
        <p14:creationId xmlns:p14="http://schemas.microsoft.com/office/powerpoint/2010/main" val="38486567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
          <p:cNvSpPr>
            <a:spLocks noGrp="1" noChangeArrowheads="1"/>
          </p:cNvSpPr>
          <p:nvPr>
            <p:ph type="ftr" idx="10"/>
          </p:nvPr>
        </p:nvSpPr>
        <p:spPr>
          <a:ln/>
        </p:spPr>
        <p:txBody>
          <a:bodyPr/>
          <a:lstStyle>
            <a:lvl1pPr>
              <a:defRPr/>
            </a:lvl1pPr>
          </a:lstStyle>
          <a:p>
            <a:pPr>
              <a:defRPr/>
            </a:pPr>
            <a:r>
              <a:rPr lang="en-US" dirty="0"/>
              <a:t>November 16, 2021</a:t>
            </a:r>
          </a:p>
        </p:txBody>
      </p:sp>
      <p:sp>
        <p:nvSpPr>
          <p:cNvPr id="8" name="Rectangle 2"/>
          <p:cNvSpPr>
            <a:spLocks noGrp="1" noChangeArrowheads="1"/>
          </p:cNvSpPr>
          <p:nvPr>
            <p:ph type="sldNum" idx="11"/>
          </p:nvPr>
        </p:nvSpPr>
        <p:spPr>
          <a:ln/>
        </p:spPr>
        <p:txBody>
          <a:bodyPr/>
          <a:lstStyle>
            <a:lvl1pPr>
              <a:defRPr/>
            </a:lvl1pPr>
          </a:lstStyle>
          <a:p>
            <a:pPr>
              <a:defRPr/>
            </a:pPr>
            <a:fld id="{BE884284-F6EF-47A7-A9F8-019FFD114AAE}" type="slidenum">
              <a:rPr lang="en-GB"/>
              <a:pPr>
                <a:defRPr/>
              </a:pPr>
              <a:t>‹#›</a:t>
            </a:fld>
            <a:endParaRPr lang="en-GB" dirty="0"/>
          </a:p>
        </p:txBody>
      </p:sp>
    </p:spTree>
    <p:extLst>
      <p:ext uri="{BB962C8B-B14F-4D97-AF65-F5344CB8AC3E}">
        <p14:creationId xmlns:p14="http://schemas.microsoft.com/office/powerpoint/2010/main" val="5115329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Rectangle 2"/>
          <p:cNvSpPr>
            <a:spLocks noGrp="1" noChangeArrowheads="1"/>
          </p:cNvSpPr>
          <p:nvPr>
            <p:ph type="sldNum" idx="11"/>
          </p:nvPr>
        </p:nvSpPr>
        <p:spPr>
          <a:ln/>
        </p:spPr>
        <p:txBody>
          <a:bodyPr/>
          <a:lstStyle>
            <a:lvl1pPr>
              <a:defRPr/>
            </a:lvl1pPr>
          </a:lstStyle>
          <a:p>
            <a:pPr>
              <a:defRPr/>
            </a:pPr>
            <a:fld id="{754C43BA-2086-43DA-8DE5-BE502D59FA73}" type="slidenum">
              <a:rPr lang="en-GB"/>
              <a:pPr>
                <a:defRPr/>
              </a:pPr>
              <a:t>‹#›</a:t>
            </a:fld>
            <a:endParaRPr lang="en-GB" dirty="0"/>
          </a:p>
        </p:txBody>
      </p:sp>
    </p:spTree>
    <p:extLst>
      <p:ext uri="{BB962C8B-B14F-4D97-AF65-F5344CB8AC3E}">
        <p14:creationId xmlns:p14="http://schemas.microsoft.com/office/powerpoint/2010/main" val="36550125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ftr" idx="10"/>
          </p:nvPr>
        </p:nvSpPr>
        <p:spPr>
          <a:ln/>
        </p:spPr>
        <p:txBody>
          <a:bodyPr/>
          <a:lstStyle>
            <a:lvl1pPr>
              <a:defRPr/>
            </a:lvl1pPr>
          </a:lstStyle>
          <a:p>
            <a:pPr>
              <a:defRPr/>
            </a:pPr>
            <a:r>
              <a:rPr lang="en-US" dirty="0"/>
              <a:t>November 16, 2021</a:t>
            </a:r>
          </a:p>
        </p:txBody>
      </p:sp>
      <p:sp>
        <p:nvSpPr>
          <p:cNvPr id="3" name="Rectangle 2"/>
          <p:cNvSpPr>
            <a:spLocks noGrp="1" noChangeArrowheads="1"/>
          </p:cNvSpPr>
          <p:nvPr>
            <p:ph type="sldNum" idx="11"/>
          </p:nvPr>
        </p:nvSpPr>
        <p:spPr>
          <a:ln/>
        </p:spPr>
        <p:txBody>
          <a:bodyPr/>
          <a:lstStyle>
            <a:lvl1pPr>
              <a:defRPr/>
            </a:lvl1pPr>
          </a:lstStyle>
          <a:p>
            <a:pPr>
              <a:defRPr/>
            </a:pPr>
            <a:fld id="{816168F0-725D-4102-A648-15D86A0908EC}" type="slidenum">
              <a:rPr lang="en-GB"/>
              <a:pPr>
                <a:defRPr/>
              </a:pPr>
              <a:t>‹#›</a:t>
            </a:fld>
            <a:endParaRPr lang="en-GB" dirty="0"/>
          </a:p>
        </p:txBody>
      </p:sp>
    </p:spTree>
    <p:extLst>
      <p:ext uri="{BB962C8B-B14F-4D97-AF65-F5344CB8AC3E}">
        <p14:creationId xmlns:p14="http://schemas.microsoft.com/office/powerpoint/2010/main" val="34405305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
          <p:cNvSpPr>
            <a:spLocks noGrp="1" noChangeArrowheads="1"/>
          </p:cNvSpPr>
          <p:nvPr>
            <p:ph type="ftr" idx="10"/>
          </p:nvPr>
        </p:nvSpPr>
        <p:spPr>
          <a:ln/>
        </p:spPr>
        <p:txBody>
          <a:bodyPr/>
          <a:lstStyle>
            <a:lvl1pPr>
              <a:defRPr/>
            </a:lvl1pPr>
          </a:lstStyle>
          <a:p>
            <a:pPr>
              <a:defRPr/>
            </a:pPr>
            <a:r>
              <a:rPr lang="en-US" dirty="0"/>
              <a:t>November 16, 2021</a:t>
            </a:r>
          </a:p>
        </p:txBody>
      </p:sp>
      <p:sp>
        <p:nvSpPr>
          <p:cNvPr id="6" name="Rectangle 2"/>
          <p:cNvSpPr>
            <a:spLocks noGrp="1" noChangeArrowheads="1"/>
          </p:cNvSpPr>
          <p:nvPr>
            <p:ph type="sldNum" idx="11"/>
          </p:nvPr>
        </p:nvSpPr>
        <p:spPr>
          <a:ln/>
        </p:spPr>
        <p:txBody>
          <a:bodyPr/>
          <a:lstStyle>
            <a:lvl1pPr>
              <a:defRPr/>
            </a:lvl1pPr>
          </a:lstStyle>
          <a:p>
            <a:pPr>
              <a:defRPr/>
            </a:pPr>
            <a:fld id="{3FEA1318-5F17-41D6-BB12-4F982D2C3863}" type="slidenum">
              <a:rPr lang="en-GB"/>
              <a:pPr>
                <a:defRPr/>
              </a:pPr>
              <a:t>‹#›</a:t>
            </a:fld>
            <a:endParaRPr lang="en-GB" dirty="0"/>
          </a:p>
        </p:txBody>
      </p:sp>
    </p:spTree>
    <p:extLst>
      <p:ext uri="{BB962C8B-B14F-4D97-AF65-F5344CB8AC3E}">
        <p14:creationId xmlns:p14="http://schemas.microsoft.com/office/powerpoint/2010/main" val="23528188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
          <p:cNvSpPr>
            <a:spLocks noGrp="1" noChangeArrowheads="1"/>
          </p:cNvSpPr>
          <p:nvPr>
            <p:ph type="ftr" idx="10"/>
          </p:nvPr>
        </p:nvSpPr>
        <p:spPr>
          <a:ln/>
        </p:spPr>
        <p:txBody>
          <a:bodyPr/>
          <a:lstStyle>
            <a:lvl1pPr>
              <a:defRPr/>
            </a:lvl1pPr>
          </a:lstStyle>
          <a:p>
            <a:pPr>
              <a:defRPr/>
            </a:pPr>
            <a:r>
              <a:rPr lang="en-US" dirty="0"/>
              <a:t>November 16, 2021</a:t>
            </a:r>
          </a:p>
        </p:txBody>
      </p:sp>
      <p:sp>
        <p:nvSpPr>
          <p:cNvPr id="6" name="Rectangle 2"/>
          <p:cNvSpPr>
            <a:spLocks noGrp="1" noChangeArrowheads="1"/>
          </p:cNvSpPr>
          <p:nvPr>
            <p:ph type="sldNum" idx="11"/>
          </p:nvPr>
        </p:nvSpPr>
        <p:spPr>
          <a:ln/>
        </p:spPr>
        <p:txBody>
          <a:bodyPr/>
          <a:lstStyle>
            <a:lvl1pPr>
              <a:defRPr/>
            </a:lvl1pPr>
          </a:lstStyle>
          <a:p>
            <a:pPr>
              <a:defRPr/>
            </a:pPr>
            <a:fld id="{46723F96-7E86-42E2-8FA5-4FBFF2D6D4D1}" type="slidenum">
              <a:rPr lang="en-GB"/>
              <a:pPr>
                <a:defRPr/>
              </a:pPr>
              <a:t>‹#›</a:t>
            </a:fld>
            <a:endParaRPr lang="en-GB" dirty="0"/>
          </a:p>
        </p:txBody>
      </p:sp>
    </p:spTree>
    <p:extLst>
      <p:ext uri="{BB962C8B-B14F-4D97-AF65-F5344CB8AC3E}">
        <p14:creationId xmlns:p14="http://schemas.microsoft.com/office/powerpoint/2010/main" val="13679940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
          <p:cNvSpPr>
            <a:spLocks noGrp="1" noChangeArrowheads="1"/>
          </p:cNvSpPr>
          <p:nvPr>
            <p:ph type="ftr" idx="10"/>
          </p:nvPr>
        </p:nvSpPr>
        <p:spPr>
          <a:ln/>
        </p:spPr>
        <p:txBody>
          <a:bodyPr/>
          <a:lstStyle>
            <a:lvl1pPr>
              <a:defRPr/>
            </a:lvl1pPr>
          </a:lstStyle>
          <a:p>
            <a:pPr>
              <a:defRPr/>
            </a:pPr>
            <a:r>
              <a:rPr lang="en-US" dirty="0"/>
              <a:t>November 16, 2021</a:t>
            </a:r>
          </a:p>
        </p:txBody>
      </p:sp>
      <p:sp>
        <p:nvSpPr>
          <p:cNvPr id="5" name="Rectangle 2"/>
          <p:cNvSpPr>
            <a:spLocks noGrp="1" noChangeArrowheads="1"/>
          </p:cNvSpPr>
          <p:nvPr>
            <p:ph type="sldNum" idx="11"/>
          </p:nvPr>
        </p:nvSpPr>
        <p:spPr>
          <a:ln/>
        </p:spPr>
        <p:txBody>
          <a:bodyPr/>
          <a:lstStyle>
            <a:lvl1pPr>
              <a:defRPr/>
            </a:lvl1pPr>
          </a:lstStyle>
          <a:p>
            <a:pPr>
              <a:defRPr/>
            </a:pPr>
            <a:fld id="{AF2C9621-EA32-46CB-A976-C3CF49C5246E}" type="slidenum">
              <a:rPr lang="en-GB"/>
              <a:pPr>
                <a:defRPr/>
              </a:pPr>
              <a:t>‹#›</a:t>
            </a:fld>
            <a:endParaRPr lang="en-GB" dirty="0"/>
          </a:p>
        </p:txBody>
      </p:sp>
    </p:spTree>
    <p:extLst>
      <p:ext uri="{BB962C8B-B14F-4D97-AF65-F5344CB8AC3E}">
        <p14:creationId xmlns:p14="http://schemas.microsoft.com/office/powerpoint/2010/main" val="14499011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1"/>
            <a:ext cx="2055813" cy="54086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1"/>
            <a:ext cx="60198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
          <p:cNvSpPr>
            <a:spLocks noGrp="1" noChangeArrowheads="1"/>
          </p:cNvSpPr>
          <p:nvPr>
            <p:ph type="ftr" idx="10"/>
          </p:nvPr>
        </p:nvSpPr>
        <p:spPr>
          <a:ln/>
        </p:spPr>
        <p:txBody>
          <a:bodyPr/>
          <a:lstStyle>
            <a:lvl1pPr>
              <a:defRPr/>
            </a:lvl1pPr>
          </a:lstStyle>
          <a:p>
            <a:pPr>
              <a:defRPr/>
            </a:pPr>
            <a:r>
              <a:rPr lang="en-US" dirty="0"/>
              <a:t>November 16, 2021</a:t>
            </a:r>
          </a:p>
        </p:txBody>
      </p:sp>
      <p:sp>
        <p:nvSpPr>
          <p:cNvPr id="5" name="Rectangle 2"/>
          <p:cNvSpPr>
            <a:spLocks noGrp="1" noChangeArrowheads="1"/>
          </p:cNvSpPr>
          <p:nvPr>
            <p:ph type="sldNum" idx="11"/>
          </p:nvPr>
        </p:nvSpPr>
        <p:spPr>
          <a:ln/>
        </p:spPr>
        <p:txBody>
          <a:bodyPr/>
          <a:lstStyle>
            <a:lvl1pPr>
              <a:defRPr/>
            </a:lvl1pPr>
          </a:lstStyle>
          <a:p>
            <a:pPr>
              <a:defRPr/>
            </a:pPr>
            <a:fld id="{2E89FEB6-04EC-426C-ACA7-17AB3812B33E}" type="slidenum">
              <a:rPr lang="en-GB"/>
              <a:pPr>
                <a:defRPr/>
              </a:pPr>
              <a:t>‹#›</a:t>
            </a:fld>
            <a:endParaRPr lang="en-GB" dirty="0"/>
          </a:p>
        </p:txBody>
      </p:sp>
    </p:spTree>
    <p:extLst>
      <p:ext uri="{BB962C8B-B14F-4D97-AF65-F5344CB8AC3E}">
        <p14:creationId xmlns:p14="http://schemas.microsoft.com/office/powerpoint/2010/main" val="3165947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457201"/>
            <a:ext cx="8228013" cy="5408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1"/>
          <p:cNvSpPr>
            <a:spLocks noGrp="1" noChangeArrowheads="1"/>
          </p:cNvSpPr>
          <p:nvPr>
            <p:ph type="ftr" idx="10"/>
          </p:nvPr>
        </p:nvSpPr>
        <p:spPr>
          <a:ln/>
        </p:spPr>
        <p:txBody>
          <a:bodyPr/>
          <a:lstStyle>
            <a:lvl1pPr>
              <a:defRPr/>
            </a:lvl1pPr>
          </a:lstStyle>
          <a:p>
            <a:pPr>
              <a:defRPr/>
            </a:pPr>
            <a:r>
              <a:rPr lang="en-US" dirty="0"/>
              <a:t>November 16, 2021</a:t>
            </a:r>
          </a:p>
        </p:txBody>
      </p:sp>
      <p:sp>
        <p:nvSpPr>
          <p:cNvPr id="4" name="Rectangle 2"/>
          <p:cNvSpPr>
            <a:spLocks noGrp="1" noChangeArrowheads="1"/>
          </p:cNvSpPr>
          <p:nvPr>
            <p:ph type="sldNum" idx="11"/>
          </p:nvPr>
        </p:nvSpPr>
        <p:spPr>
          <a:ln/>
        </p:spPr>
        <p:txBody>
          <a:bodyPr/>
          <a:lstStyle>
            <a:lvl1pPr>
              <a:defRPr/>
            </a:lvl1pPr>
          </a:lstStyle>
          <a:p>
            <a:pPr>
              <a:defRPr/>
            </a:pPr>
            <a:fld id="{ED4A58DB-C26A-4024-869A-DC951B8DA88E}" type="slidenum">
              <a:rPr lang="en-GB"/>
              <a:pPr>
                <a:defRPr/>
              </a:pPr>
              <a:t>‹#›</a:t>
            </a:fld>
            <a:endParaRPr lang="en-GB" dirty="0"/>
          </a:p>
        </p:txBody>
      </p:sp>
    </p:spTree>
    <p:extLst>
      <p:ext uri="{BB962C8B-B14F-4D97-AF65-F5344CB8AC3E}">
        <p14:creationId xmlns:p14="http://schemas.microsoft.com/office/powerpoint/2010/main" val="28497216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1"/>
            <a:ext cx="8228013" cy="1370013"/>
          </a:xfrm>
        </p:spPr>
        <p:txBody>
          <a:bodyPr/>
          <a:lstStyle/>
          <a:p>
            <a:r>
              <a:rPr lang="en-US"/>
              <a:t>Click to edit Master title style</a:t>
            </a:r>
          </a:p>
        </p:txBody>
      </p:sp>
      <p:sp>
        <p:nvSpPr>
          <p:cNvPr id="3" name="Text Placeholder 2"/>
          <p:cNvSpPr>
            <a:spLocks noGrp="1"/>
          </p:cNvSpPr>
          <p:nvPr>
            <p:ph type="body" sz="half" idx="1"/>
          </p:nvPr>
        </p:nvSpPr>
        <p:spPr>
          <a:xfrm>
            <a:off x="457200" y="1981201"/>
            <a:ext cx="4037013" cy="3884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981201"/>
            <a:ext cx="4038600" cy="3884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
          <p:cNvSpPr>
            <a:spLocks noGrp="1" noChangeArrowheads="1"/>
          </p:cNvSpPr>
          <p:nvPr>
            <p:ph type="ftr" idx="10"/>
          </p:nvPr>
        </p:nvSpPr>
        <p:spPr>
          <a:ln/>
        </p:spPr>
        <p:txBody>
          <a:bodyPr/>
          <a:lstStyle>
            <a:lvl1pPr>
              <a:defRPr/>
            </a:lvl1pPr>
          </a:lstStyle>
          <a:p>
            <a:pPr>
              <a:defRPr/>
            </a:pPr>
            <a:r>
              <a:rPr lang="en-US" dirty="0"/>
              <a:t>November 16, 2021</a:t>
            </a:r>
          </a:p>
        </p:txBody>
      </p:sp>
      <p:sp>
        <p:nvSpPr>
          <p:cNvPr id="6" name="Rectangle 2"/>
          <p:cNvSpPr>
            <a:spLocks noGrp="1" noChangeArrowheads="1"/>
          </p:cNvSpPr>
          <p:nvPr>
            <p:ph type="sldNum" idx="11"/>
          </p:nvPr>
        </p:nvSpPr>
        <p:spPr>
          <a:ln/>
        </p:spPr>
        <p:txBody>
          <a:bodyPr/>
          <a:lstStyle>
            <a:lvl1pPr>
              <a:defRPr/>
            </a:lvl1pPr>
          </a:lstStyle>
          <a:p>
            <a:pPr>
              <a:defRPr/>
            </a:pPr>
            <a:fld id="{FED4BFEE-94CB-4648-98C8-0FE2C606B06D}" type="slidenum">
              <a:rPr lang="en-GB"/>
              <a:pPr>
                <a:defRPr/>
              </a:pPr>
              <a:t>‹#›</a:t>
            </a:fld>
            <a:endParaRPr lang="en-GB" dirty="0"/>
          </a:p>
        </p:txBody>
      </p:sp>
    </p:spTree>
    <p:extLst>
      <p:ext uri="{BB962C8B-B14F-4D97-AF65-F5344CB8AC3E}">
        <p14:creationId xmlns:p14="http://schemas.microsoft.com/office/powerpoint/2010/main" val="22862741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1"/>
            <a:ext cx="8228013" cy="1370013"/>
          </a:xfrm>
        </p:spPr>
        <p:txBody>
          <a:bodyPr/>
          <a:lstStyle/>
          <a:p>
            <a:r>
              <a:rPr lang="en-US"/>
              <a:t>Click to edit Master title style</a:t>
            </a:r>
          </a:p>
        </p:txBody>
      </p:sp>
      <p:sp>
        <p:nvSpPr>
          <p:cNvPr id="3" name="Content Placeholder 2"/>
          <p:cNvSpPr>
            <a:spLocks noGrp="1"/>
          </p:cNvSpPr>
          <p:nvPr>
            <p:ph sz="half" idx="1"/>
          </p:nvPr>
        </p:nvSpPr>
        <p:spPr>
          <a:xfrm>
            <a:off x="457200" y="1981201"/>
            <a:ext cx="4037013" cy="38846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4646613" y="1981201"/>
            <a:ext cx="4038600" cy="1865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6613" y="3998913"/>
            <a:ext cx="4038600" cy="1866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1"/>
          <p:cNvSpPr>
            <a:spLocks noGrp="1" noChangeArrowheads="1"/>
          </p:cNvSpPr>
          <p:nvPr>
            <p:ph type="ftr" idx="10"/>
          </p:nvPr>
        </p:nvSpPr>
        <p:spPr>
          <a:ln/>
        </p:spPr>
        <p:txBody>
          <a:bodyPr/>
          <a:lstStyle>
            <a:lvl1pPr>
              <a:defRPr/>
            </a:lvl1pPr>
          </a:lstStyle>
          <a:p>
            <a:pPr>
              <a:defRPr/>
            </a:pPr>
            <a:r>
              <a:rPr lang="en-US" dirty="0"/>
              <a:t>November 16, 2021</a:t>
            </a:r>
          </a:p>
        </p:txBody>
      </p:sp>
      <p:sp>
        <p:nvSpPr>
          <p:cNvPr id="7" name="Rectangle 2"/>
          <p:cNvSpPr>
            <a:spLocks noGrp="1" noChangeArrowheads="1"/>
          </p:cNvSpPr>
          <p:nvPr>
            <p:ph type="sldNum" idx="11"/>
          </p:nvPr>
        </p:nvSpPr>
        <p:spPr>
          <a:ln/>
        </p:spPr>
        <p:txBody>
          <a:bodyPr/>
          <a:lstStyle>
            <a:lvl1pPr>
              <a:defRPr/>
            </a:lvl1pPr>
          </a:lstStyle>
          <a:p>
            <a:pPr>
              <a:defRPr/>
            </a:pPr>
            <a:fld id="{6C7C27EA-1AFE-4AA3-A5E3-2BEDFF8BDE58}" type="slidenum">
              <a:rPr lang="en-GB"/>
              <a:pPr>
                <a:defRPr/>
              </a:pPr>
              <a:t>‹#›</a:t>
            </a:fld>
            <a:endParaRPr lang="en-GB" dirty="0"/>
          </a:p>
        </p:txBody>
      </p:sp>
    </p:spTree>
    <p:extLst>
      <p:ext uri="{BB962C8B-B14F-4D97-AF65-F5344CB8AC3E}">
        <p14:creationId xmlns:p14="http://schemas.microsoft.com/office/powerpoint/2010/main" val="3957081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1"/>
            <a:ext cx="4037013" cy="3884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981201"/>
            <a:ext cx="4038600" cy="3884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
          <p:cNvSpPr>
            <a:spLocks noGrp="1" noChangeArrowheads="1"/>
          </p:cNvSpPr>
          <p:nvPr>
            <p:ph type="ftr" idx="10"/>
          </p:nvPr>
        </p:nvSpPr>
        <p:spPr>
          <a:ln/>
        </p:spPr>
        <p:txBody>
          <a:bodyPr/>
          <a:lstStyle>
            <a:lvl1pPr>
              <a:defRPr/>
            </a:lvl1pPr>
          </a:lstStyle>
          <a:p>
            <a:pPr>
              <a:defRPr/>
            </a:pPr>
            <a:r>
              <a:rPr lang="en-US" dirty="0"/>
              <a:t>November 16, 2021</a:t>
            </a:r>
          </a:p>
        </p:txBody>
      </p:sp>
      <p:sp>
        <p:nvSpPr>
          <p:cNvPr id="6" name="Rectangle 2"/>
          <p:cNvSpPr>
            <a:spLocks noGrp="1" noChangeArrowheads="1"/>
          </p:cNvSpPr>
          <p:nvPr>
            <p:ph type="sldNum" idx="11"/>
          </p:nvPr>
        </p:nvSpPr>
        <p:spPr>
          <a:ln/>
        </p:spPr>
        <p:txBody>
          <a:bodyPr/>
          <a:lstStyle>
            <a:lvl1pPr>
              <a:defRPr/>
            </a:lvl1pPr>
          </a:lstStyle>
          <a:p>
            <a:pPr>
              <a:defRPr/>
            </a:pPr>
            <a:fld id="{C8C5FB26-32CC-4518-A40A-0E1F0117173C}" type="slidenum">
              <a:rPr lang="en-GB"/>
              <a:pPr>
                <a:defRPr/>
              </a:pPr>
              <a:t>‹#›</a:t>
            </a:fld>
            <a:endParaRPr lang="en-GB" dirty="0"/>
          </a:p>
        </p:txBody>
      </p:sp>
    </p:spTree>
    <p:extLst>
      <p:ext uri="{BB962C8B-B14F-4D97-AF65-F5344CB8AC3E}">
        <p14:creationId xmlns:p14="http://schemas.microsoft.com/office/powerpoint/2010/main" val="3623200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
          <p:cNvSpPr>
            <a:spLocks noGrp="1" noChangeArrowheads="1"/>
          </p:cNvSpPr>
          <p:nvPr>
            <p:ph type="ftr" idx="10"/>
          </p:nvPr>
        </p:nvSpPr>
        <p:spPr>
          <a:ln/>
        </p:spPr>
        <p:txBody>
          <a:bodyPr/>
          <a:lstStyle>
            <a:lvl1pPr>
              <a:defRPr/>
            </a:lvl1pPr>
          </a:lstStyle>
          <a:p>
            <a:pPr>
              <a:defRPr/>
            </a:pPr>
            <a:r>
              <a:rPr lang="en-US" dirty="0"/>
              <a:t>November 16, 2021</a:t>
            </a:r>
          </a:p>
        </p:txBody>
      </p:sp>
      <p:sp>
        <p:nvSpPr>
          <p:cNvPr id="8" name="Rectangle 2"/>
          <p:cNvSpPr>
            <a:spLocks noGrp="1" noChangeArrowheads="1"/>
          </p:cNvSpPr>
          <p:nvPr>
            <p:ph type="sldNum" idx="11"/>
          </p:nvPr>
        </p:nvSpPr>
        <p:spPr>
          <a:ln/>
        </p:spPr>
        <p:txBody>
          <a:bodyPr/>
          <a:lstStyle>
            <a:lvl1pPr>
              <a:defRPr/>
            </a:lvl1pPr>
          </a:lstStyle>
          <a:p>
            <a:pPr>
              <a:defRPr/>
            </a:pPr>
            <a:fld id="{BE884284-F6EF-47A7-A9F8-019FFD114AAE}" type="slidenum">
              <a:rPr lang="en-GB"/>
              <a:pPr>
                <a:defRPr/>
              </a:pPr>
              <a:t>‹#›</a:t>
            </a:fld>
            <a:endParaRPr lang="en-GB" dirty="0"/>
          </a:p>
        </p:txBody>
      </p:sp>
    </p:spTree>
    <p:extLst>
      <p:ext uri="{BB962C8B-B14F-4D97-AF65-F5344CB8AC3E}">
        <p14:creationId xmlns:p14="http://schemas.microsoft.com/office/powerpoint/2010/main" val="3362974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Rectangle 2"/>
          <p:cNvSpPr>
            <a:spLocks noGrp="1" noChangeArrowheads="1"/>
          </p:cNvSpPr>
          <p:nvPr>
            <p:ph type="sldNum" idx="11"/>
          </p:nvPr>
        </p:nvSpPr>
        <p:spPr>
          <a:ln/>
        </p:spPr>
        <p:txBody>
          <a:bodyPr/>
          <a:lstStyle>
            <a:lvl1pPr>
              <a:defRPr/>
            </a:lvl1pPr>
          </a:lstStyle>
          <a:p>
            <a:pPr>
              <a:defRPr/>
            </a:pPr>
            <a:fld id="{754C43BA-2086-43DA-8DE5-BE502D59FA73}" type="slidenum">
              <a:rPr lang="en-GB"/>
              <a:pPr>
                <a:defRPr/>
              </a:pPr>
              <a:t>‹#›</a:t>
            </a:fld>
            <a:endParaRPr lang="en-GB" dirty="0"/>
          </a:p>
        </p:txBody>
      </p:sp>
    </p:spTree>
    <p:extLst>
      <p:ext uri="{BB962C8B-B14F-4D97-AF65-F5344CB8AC3E}">
        <p14:creationId xmlns:p14="http://schemas.microsoft.com/office/powerpoint/2010/main" val="69893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ftr" idx="10"/>
          </p:nvPr>
        </p:nvSpPr>
        <p:spPr>
          <a:ln/>
        </p:spPr>
        <p:txBody>
          <a:bodyPr/>
          <a:lstStyle>
            <a:lvl1pPr>
              <a:defRPr/>
            </a:lvl1pPr>
          </a:lstStyle>
          <a:p>
            <a:pPr>
              <a:defRPr/>
            </a:pPr>
            <a:r>
              <a:rPr lang="en-US" dirty="0"/>
              <a:t>November 16, 2021</a:t>
            </a:r>
          </a:p>
        </p:txBody>
      </p:sp>
      <p:sp>
        <p:nvSpPr>
          <p:cNvPr id="3" name="Rectangle 2"/>
          <p:cNvSpPr>
            <a:spLocks noGrp="1" noChangeArrowheads="1"/>
          </p:cNvSpPr>
          <p:nvPr>
            <p:ph type="sldNum" idx="11"/>
          </p:nvPr>
        </p:nvSpPr>
        <p:spPr>
          <a:ln/>
        </p:spPr>
        <p:txBody>
          <a:bodyPr/>
          <a:lstStyle>
            <a:lvl1pPr>
              <a:defRPr/>
            </a:lvl1pPr>
          </a:lstStyle>
          <a:p>
            <a:pPr>
              <a:defRPr/>
            </a:pPr>
            <a:fld id="{816168F0-725D-4102-A648-15D86A0908EC}" type="slidenum">
              <a:rPr lang="en-GB"/>
              <a:pPr>
                <a:defRPr/>
              </a:pPr>
              <a:t>‹#›</a:t>
            </a:fld>
            <a:endParaRPr lang="en-GB" dirty="0"/>
          </a:p>
        </p:txBody>
      </p:sp>
    </p:spTree>
    <p:extLst>
      <p:ext uri="{BB962C8B-B14F-4D97-AF65-F5344CB8AC3E}">
        <p14:creationId xmlns:p14="http://schemas.microsoft.com/office/powerpoint/2010/main" val="430914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
          <p:cNvSpPr>
            <a:spLocks noGrp="1" noChangeArrowheads="1"/>
          </p:cNvSpPr>
          <p:nvPr>
            <p:ph type="ftr" idx="10"/>
          </p:nvPr>
        </p:nvSpPr>
        <p:spPr>
          <a:ln/>
        </p:spPr>
        <p:txBody>
          <a:bodyPr/>
          <a:lstStyle>
            <a:lvl1pPr>
              <a:defRPr/>
            </a:lvl1pPr>
          </a:lstStyle>
          <a:p>
            <a:pPr>
              <a:defRPr/>
            </a:pPr>
            <a:r>
              <a:rPr lang="en-US" dirty="0"/>
              <a:t>November 16, 2021</a:t>
            </a:r>
          </a:p>
        </p:txBody>
      </p:sp>
      <p:sp>
        <p:nvSpPr>
          <p:cNvPr id="6" name="Rectangle 2"/>
          <p:cNvSpPr>
            <a:spLocks noGrp="1" noChangeArrowheads="1"/>
          </p:cNvSpPr>
          <p:nvPr>
            <p:ph type="sldNum" idx="11"/>
          </p:nvPr>
        </p:nvSpPr>
        <p:spPr>
          <a:ln/>
        </p:spPr>
        <p:txBody>
          <a:bodyPr/>
          <a:lstStyle>
            <a:lvl1pPr>
              <a:defRPr/>
            </a:lvl1pPr>
          </a:lstStyle>
          <a:p>
            <a:pPr>
              <a:defRPr/>
            </a:pPr>
            <a:fld id="{3FEA1318-5F17-41D6-BB12-4F982D2C3863}" type="slidenum">
              <a:rPr lang="en-GB"/>
              <a:pPr>
                <a:defRPr/>
              </a:pPr>
              <a:t>‹#›</a:t>
            </a:fld>
            <a:endParaRPr lang="en-GB" dirty="0"/>
          </a:p>
        </p:txBody>
      </p:sp>
    </p:spTree>
    <p:extLst>
      <p:ext uri="{BB962C8B-B14F-4D97-AF65-F5344CB8AC3E}">
        <p14:creationId xmlns:p14="http://schemas.microsoft.com/office/powerpoint/2010/main" val="1399625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
          <p:cNvSpPr>
            <a:spLocks noGrp="1" noChangeArrowheads="1"/>
          </p:cNvSpPr>
          <p:nvPr>
            <p:ph type="ftr" idx="10"/>
          </p:nvPr>
        </p:nvSpPr>
        <p:spPr>
          <a:ln/>
        </p:spPr>
        <p:txBody>
          <a:bodyPr/>
          <a:lstStyle>
            <a:lvl1pPr>
              <a:defRPr/>
            </a:lvl1pPr>
          </a:lstStyle>
          <a:p>
            <a:pPr>
              <a:defRPr/>
            </a:pPr>
            <a:r>
              <a:rPr lang="en-US" dirty="0"/>
              <a:t>November 16, 2021</a:t>
            </a:r>
          </a:p>
        </p:txBody>
      </p:sp>
      <p:sp>
        <p:nvSpPr>
          <p:cNvPr id="6" name="Rectangle 2"/>
          <p:cNvSpPr>
            <a:spLocks noGrp="1" noChangeArrowheads="1"/>
          </p:cNvSpPr>
          <p:nvPr>
            <p:ph type="sldNum" idx="11"/>
          </p:nvPr>
        </p:nvSpPr>
        <p:spPr>
          <a:ln/>
        </p:spPr>
        <p:txBody>
          <a:bodyPr/>
          <a:lstStyle>
            <a:lvl1pPr>
              <a:defRPr/>
            </a:lvl1pPr>
          </a:lstStyle>
          <a:p>
            <a:pPr>
              <a:defRPr/>
            </a:pPr>
            <a:fld id="{46723F96-7E86-42E2-8FA5-4FBFF2D6D4D1}" type="slidenum">
              <a:rPr lang="en-GB"/>
              <a:pPr>
                <a:defRPr/>
              </a:pPr>
              <a:t>‹#›</a:t>
            </a:fld>
            <a:endParaRPr lang="en-GB" dirty="0"/>
          </a:p>
        </p:txBody>
      </p:sp>
    </p:spTree>
    <p:extLst>
      <p:ext uri="{BB962C8B-B14F-4D97-AF65-F5344CB8AC3E}">
        <p14:creationId xmlns:p14="http://schemas.microsoft.com/office/powerpoint/2010/main" val="4037481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026" name="Group 3"/>
          <p:cNvGrpSpPr>
            <a:grpSpLocks/>
          </p:cNvGrpSpPr>
          <p:nvPr userDrawn="1"/>
        </p:nvGrpSpPr>
        <p:grpSpPr bwMode="auto">
          <a:xfrm>
            <a:off x="0" y="100013"/>
            <a:ext cx="9144000" cy="533400"/>
            <a:chOff x="0" y="0"/>
            <a:chExt cx="5759" cy="343"/>
          </a:xfrm>
        </p:grpSpPr>
        <p:sp>
          <p:nvSpPr>
            <p:cNvPr id="1034" name="Rectangle 4"/>
            <p:cNvSpPr>
              <a:spLocks noChangeArrowheads="1"/>
            </p:cNvSpPr>
            <p:nvPr/>
          </p:nvSpPr>
          <p:spPr bwMode="auto">
            <a:xfrm>
              <a:off x="0" y="0"/>
              <a:ext cx="180" cy="336"/>
            </a:xfrm>
            <a:prstGeom prst="rect">
              <a:avLst/>
            </a:prstGeom>
            <a:gradFill rotWithShape="0">
              <a:gsLst>
                <a:gs pos="0">
                  <a:srgbClr val="FFFFFF"/>
                </a:gs>
                <a:gs pos="100000">
                  <a:srgbClr val="CCCCE6"/>
                </a:gs>
              </a:gsLst>
              <a:lin ang="108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035" name="Rectangle 5"/>
            <p:cNvSpPr>
              <a:spLocks noChangeArrowheads="1"/>
            </p:cNvSpPr>
            <p:nvPr/>
          </p:nvSpPr>
          <p:spPr bwMode="auto">
            <a:xfrm>
              <a:off x="260" y="85"/>
              <a:ext cx="5500" cy="174"/>
            </a:xfrm>
            <a:prstGeom prst="rect">
              <a:avLst/>
            </a:prstGeom>
            <a:gradFill rotWithShape="0">
              <a:gsLst>
                <a:gs pos="0">
                  <a:srgbClr val="FFFFFF"/>
                </a:gs>
                <a:gs pos="100000">
                  <a:srgbClr val="00007D"/>
                </a:gs>
              </a:gsLst>
              <a:lin ang="108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036" name="Rectangle 6"/>
            <p:cNvSpPr>
              <a:spLocks noChangeArrowheads="1"/>
            </p:cNvSpPr>
            <p:nvPr/>
          </p:nvSpPr>
          <p:spPr bwMode="auto">
            <a:xfrm>
              <a:off x="258" y="85"/>
              <a:ext cx="87" cy="89"/>
            </a:xfrm>
            <a:prstGeom prst="rect">
              <a:avLst/>
            </a:prstGeom>
            <a:solidFill>
              <a:srgbClr val="CCCCE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037" name="Rectangle 7"/>
            <p:cNvSpPr>
              <a:spLocks noChangeArrowheads="1"/>
            </p:cNvSpPr>
            <p:nvPr/>
          </p:nvSpPr>
          <p:spPr bwMode="auto">
            <a:xfrm>
              <a:off x="345" y="0"/>
              <a:ext cx="88" cy="87"/>
            </a:xfrm>
            <a:prstGeom prst="rect">
              <a:avLst/>
            </a:prstGeom>
            <a:solidFill>
              <a:srgbClr val="CCCCE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038" name="Rectangle 8"/>
            <p:cNvSpPr>
              <a:spLocks noChangeArrowheads="1"/>
            </p:cNvSpPr>
            <p:nvPr/>
          </p:nvSpPr>
          <p:spPr bwMode="auto">
            <a:xfrm>
              <a:off x="345" y="85"/>
              <a:ext cx="88" cy="89"/>
            </a:xfrm>
            <a:prstGeom prst="rect">
              <a:avLst/>
            </a:prstGeom>
            <a:solidFill>
              <a:srgbClr val="9999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039" name="Rectangle 9"/>
            <p:cNvSpPr>
              <a:spLocks noChangeArrowheads="1"/>
            </p:cNvSpPr>
            <p:nvPr/>
          </p:nvSpPr>
          <p:spPr bwMode="auto">
            <a:xfrm>
              <a:off x="173" y="173"/>
              <a:ext cx="86" cy="88"/>
            </a:xfrm>
            <a:prstGeom prst="rect">
              <a:avLst/>
            </a:prstGeom>
            <a:solidFill>
              <a:srgbClr val="CCCCE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040" name="Rectangle 10"/>
            <p:cNvSpPr>
              <a:spLocks noChangeArrowheads="1"/>
            </p:cNvSpPr>
            <p:nvPr/>
          </p:nvSpPr>
          <p:spPr bwMode="auto">
            <a:xfrm>
              <a:off x="83" y="86"/>
              <a:ext cx="89" cy="87"/>
            </a:xfrm>
            <a:prstGeom prst="rect">
              <a:avLst/>
            </a:prstGeom>
            <a:solidFill>
              <a:srgbClr val="00007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041" name="Rectangle 11"/>
            <p:cNvSpPr>
              <a:spLocks noChangeArrowheads="1"/>
            </p:cNvSpPr>
            <p:nvPr/>
          </p:nvSpPr>
          <p:spPr bwMode="auto">
            <a:xfrm>
              <a:off x="258" y="172"/>
              <a:ext cx="87" cy="87"/>
            </a:xfrm>
            <a:prstGeom prst="rect">
              <a:avLst/>
            </a:prstGeom>
            <a:solidFill>
              <a:srgbClr val="9999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042" name="Rectangle 12"/>
            <p:cNvSpPr>
              <a:spLocks noChangeArrowheads="1"/>
            </p:cNvSpPr>
            <p:nvPr/>
          </p:nvSpPr>
          <p:spPr bwMode="auto">
            <a:xfrm>
              <a:off x="173" y="258"/>
              <a:ext cx="86" cy="86"/>
            </a:xfrm>
            <a:prstGeom prst="rect">
              <a:avLst/>
            </a:prstGeom>
            <a:solidFill>
              <a:srgbClr val="9999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grpSp>
      <p:sp>
        <p:nvSpPr>
          <p:cNvPr id="1025" name="Rectangle 1"/>
          <p:cNvSpPr>
            <a:spLocks noGrp="1" noChangeArrowheads="1"/>
          </p:cNvSpPr>
          <p:nvPr>
            <p:ph type="ftr"/>
          </p:nvPr>
        </p:nvSpPr>
        <p:spPr bwMode="auto">
          <a:xfrm>
            <a:off x="3124200" y="6248401"/>
            <a:ext cx="2894013" cy="455613"/>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ctr">
              <a:lnSpc>
                <a:spcPct val="100000"/>
              </a:lnSpc>
              <a:defRPr sz="1200" smtClean="0">
                <a:solidFill>
                  <a:srgbClr val="000000"/>
                </a:solidFill>
              </a:defRPr>
            </a:lvl1pPr>
          </a:lstStyle>
          <a:p>
            <a:pPr>
              <a:defRPr/>
            </a:pPr>
            <a:r>
              <a:rPr lang="en-US" dirty="0"/>
              <a:t>November 16, 2021</a:t>
            </a:r>
          </a:p>
        </p:txBody>
      </p:sp>
      <p:sp>
        <p:nvSpPr>
          <p:cNvPr id="2" name="Rectangle 2"/>
          <p:cNvSpPr>
            <a:spLocks noGrp="1" noChangeArrowheads="1"/>
          </p:cNvSpPr>
          <p:nvPr>
            <p:ph type="sldNum"/>
          </p:nvPr>
        </p:nvSpPr>
        <p:spPr bwMode="auto">
          <a:xfrm>
            <a:off x="6553200" y="6248401"/>
            <a:ext cx="2132013" cy="455613"/>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lnSpc>
                <a:spcPct val="100000"/>
              </a:lnSpc>
              <a:buFont typeface="Arial Black"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Black" pitchFamily="34" charset="0"/>
              </a:defRPr>
            </a:lvl1pPr>
          </a:lstStyle>
          <a:p>
            <a:pPr>
              <a:defRPr/>
            </a:pPr>
            <a:fld id="{7AC23CF1-C9A7-4022-B7D7-2631EE6F7DC3}" type="slidenum">
              <a:rPr lang="en-GB"/>
              <a:pPr>
                <a:defRPr/>
              </a:pPr>
              <a:t>‹#›</a:t>
            </a:fld>
            <a:endParaRPr lang="en-GB" dirty="0"/>
          </a:p>
        </p:txBody>
      </p:sp>
      <p:sp>
        <p:nvSpPr>
          <p:cNvPr id="1029" name="Rectangle 13"/>
          <p:cNvSpPr>
            <a:spLocks noGrp="1" noChangeArrowheads="1"/>
          </p:cNvSpPr>
          <p:nvPr>
            <p:ph type="title"/>
          </p:nvPr>
        </p:nvSpPr>
        <p:spPr bwMode="auto">
          <a:xfrm>
            <a:off x="457200" y="442913"/>
            <a:ext cx="8228013" cy="137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030" name="Rectangle 14"/>
          <p:cNvSpPr>
            <a:spLocks noGrp="1" noChangeArrowheads="1"/>
          </p:cNvSpPr>
          <p:nvPr>
            <p:ph type="body" idx="1"/>
          </p:nvPr>
        </p:nvSpPr>
        <p:spPr bwMode="auto">
          <a:xfrm>
            <a:off x="457200" y="1981201"/>
            <a:ext cx="8228013" cy="388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1031" name="AutoShape 16"/>
          <p:cNvSpPr>
            <a:spLocks noChangeArrowheads="1"/>
          </p:cNvSpPr>
          <p:nvPr/>
        </p:nvSpPr>
        <p:spPr bwMode="auto">
          <a:xfrm>
            <a:off x="8262939" y="104776"/>
            <a:ext cx="723900" cy="360363"/>
          </a:xfrm>
          <a:prstGeom prst="roundRect">
            <a:avLst>
              <a:gd name="adj" fmla="val 44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032" name="Rectangle 19"/>
          <p:cNvSpPr>
            <a:spLocks noChangeArrowheads="1"/>
          </p:cNvSpPr>
          <p:nvPr userDrawn="1"/>
        </p:nvSpPr>
        <p:spPr bwMode="auto">
          <a:xfrm>
            <a:off x="412823" y="6372225"/>
            <a:ext cx="1531188" cy="476412"/>
          </a:xfrm>
          <a:prstGeom prst="rect">
            <a:avLst/>
          </a:prstGeom>
          <a:solidFill>
            <a:schemeClr val="bg1"/>
          </a:solidFill>
          <a:ln>
            <a:noFill/>
          </a:ln>
          <a:effectLst/>
          <a:extLst/>
        </p:spPr>
        <p:txBody>
          <a:bodyPr wrap="none">
            <a:spAutoFit/>
          </a:bodyPr>
          <a:lstStyle/>
          <a:p>
            <a:r>
              <a:rPr lang="en-US" sz="1200" dirty="0">
                <a:solidFill>
                  <a:schemeClr val="bg1"/>
                </a:solidFill>
              </a:rPr>
              <a:t>November 16, 2010</a:t>
            </a:r>
          </a:p>
          <a:p>
            <a:endParaRPr lang="en-US" sz="1200" dirty="0">
              <a:solidFill>
                <a:srgbClr val="000000"/>
              </a:solidFill>
            </a:endParaRPr>
          </a:p>
        </p:txBody>
      </p:sp>
      <p:sp>
        <p:nvSpPr>
          <p:cNvPr id="1033" name="WordArt 33"/>
          <p:cNvSpPr>
            <a:spLocks noChangeArrowheads="1" noChangeShapeType="1" noTextEdit="1"/>
          </p:cNvSpPr>
          <p:nvPr userDrawn="1"/>
        </p:nvSpPr>
        <p:spPr bwMode="auto">
          <a:xfrm>
            <a:off x="6400800" y="228600"/>
            <a:ext cx="2533651"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000" kern="10" dirty="0">
                <a:solidFill>
                  <a:srgbClr val="0000FF"/>
                </a:solidFill>
                <a:effectLst>
                  <a:outerShdw dist="45791" dir="2021404" algn="ctr" rotWithShape="0">
                    <a:srgbClr val="B2B2B2">
                      <a:alpha val="79999"/>
                    </a:srgbClr>
                  </a:outerShdw>
                </a:effectLst>
                <a:latin typeface="Arial"/>
                <a:cs typeface="Arial"/>
              </a:rPr>
              <a:t>Arizona Power Authority</a:t>
            </a: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Lst>
  <p:transition>
    <p:fade/>
  </p:transition>
  <p:hf hdr="0" dt="0"/>
  <p:txStyles>
    <p:titleStyle>
      <a:lvl1pPr algn="l" defTabSz="457200" rtl="0" eaLnBrk="0" fontAlgn="base" hangingPunct="0">
        <a:lnSpc>
          <a:spcPct val="104000"/>
        </a:lnSpc>
        <a:spcBef>
          <a:spcPct val="0"/>
        </a:spcBef>
        <a:spcAft>
          <a:spcPct val="0"/>
        </a:spcAft>
        <a:buClr>
          <a:srgbClr val="000000"/>
        </a:buClr>
        <a:buSzPct val="100000"/>
        <a:buFont typeface="Arial" charset="0"/>
        <a:defRPr sz="4400">
          <a:solidFill>
            <a:srgbClr val="000000"/>
          </a:solidFill>
          <a:latin typeface="+mj-lt"/>
          <a:ea typeface="+mj-ea"/>
          <a:cs typeface="+mj-cs"/>
        </a:defRPr>
      </a:lvl1pPr>
      <a:lvl2pPr algn="l" defTabSz="457200" rtl="0" eaLnBrk="0" fontAlgn="base" hangingPunct="0">
        <a:lnSpc>
          <a:spcPct val="104000"/>
        </a:lnSpc>
        <a:spcBef>
          <a:spcPct val="0"/>
        </a:spcBef>
        <a:spcAft>
          <a:spcPct val="0"/>
        </a:spcAft>
        <a:buClr>
          <a:srgbClr val="000000"/>
        </a:buClr>
        <a:buSzPct val="100000"/>
        <a:buFont typeface="Arial" charset="0"/>
        <a:defRPr sz="4400">
          <a:solidFill>
            <a:srgbClr val="000000"/>
          </a:solidFill>
          <a:latin typeface="Arial" charset="0"/>
        </a:defRPr>
      </a:lvl2pPr>
      <a:lvl3pPr algn="l" defTabSz="457200" rtl="0" eaLnBrk="0" fontAlgn="base" hangingPunct="0">
        <a:lnSpc>
          <a:spcPct val="104000"/>
        </a:lnSpc>
        <a:spcBef>
          <a:spcPct val="0"/>
        </a:spcBef>
        <a:spcAft>
          <a:spcPct val="0"/>
        </a:spcAft>
        <a:buClr>
          <a:srgbClr val="000000"/>
        </a:buClr>
        <a:buSzPct val="100000"/>
        <a:buFont typeface="Arial" charset="0"/>
        <a:defRPr sz="4400">
          <a:solidFill>
            <a:srgbClr val="000000"/>
          </a:solidFill>
          <a:latin typeface="Arial" charset="0"/>
        </a:defRPr>
      </a:lvl3pPr>
      <a:lvl4pPr algn="l" defTabSz="457200" rtl="0" eaLnBrk="0" fontAlgn="base" hangingPunct="0">
        <a:lnSpc>
          <a:spcPct val="104000"/>
        </a:lnSpc>
        <a:spcBef>
          <a:spcPct val="0"/>
        </a:spcBef>
        <a:spcAft>
          <a:spcPct val="0"/>
        </a:spcAft>
        <a:buClr>
          <a:srgbClr val="000000"/>
        </a:buClr>
        <a:buSzPct val="100000"/>
        <a:buFont typeface="Arial" charset="0"/>
        <a:defRPr sz="4400">
          <a:solidFill>
            <a:srgbClr val="000000"/>
          </a:solidFill>
          <a:latin typeface="Arial" charset="0"/>
        </a:defRPr>
      </a:lvl4pPr>
      <a:lvl5pPr algn="l" defTabSz="457200" rtl="0" eaLnBrk="0" fontAlgn="base" hangingPunct="0">
        <a:lnSpc>
          <a:spcPct val="104000"/>
        </a:lnSpc>
        <a:spcBef>
          <a:spcPct val="0"/>
        </a:spcBef>
        <a:spcAft>
          <a:spcPct val="0"/>
        </a:spcAft>
        <a:buClr>
          <a:srgbClr val="000000"/>
        </a:buClr>
        <a:buSzPct val="100000"/>
        <a:buFont typeface="Arial" charset="0"/>
        <a:defRPr sz="4400">
          <a:solidFill>
            <a:srgbClr val="000000"/>
          </a:solidFill>
          <a:latin typeface="Arial" charset="0"/>
        </a:defRPr>
      </a:lvl5pPr>
      <a:lvl6pPr marL="457200" algn="l" defTabSz="457200" rtl="0" fontAlgn="base">
        <a:lnSpc>
          <a:spcPct val="104000"/>
        </a:lnSpc>
        <a:spcBef>
          <a:spcPct val="0"/>
        </a:spcBef>
        <a:spcAft>
          <a:spcPct val="0"/>
        </a:spcAft>
        <a:buClr>
          <a:srgbClr val="000000"/>
        </a:buClr>
        <a:buSzPct val="100000"/>
        <a:buFont typeface="Arial" charset="0"/>
        <a:defRPr sz="4400">
          <a:solidFill>
            <a:srgbClr val="000000"/>
          </a:solidFill>
          <a:latin typeface="Arial" charset="0"/>
        </a:defRPr>
      </a:lvl6pPr>
      <a:lvl7pPr marL="914400" algn="l" defTabSz="457200" rtl="0" fontAlgn="base">
        <a:lnSpc>
          <a:spcPct val="104000"/>
        </a:lnSpc>
        <a:spcBef>
          <a:spcPct val="0"/>
        </a:spcBef>
        <a:spcAft>
          <a:spcPct val="0"/>
        </a:spcAft>
        <a:buClr>
          <a:srgbClr val="000000"/>
        </a:buClr>
        <a:buSzPct val="100000"/>
        <a:buFont typeface="Arial" charset="0"/>
        <a:defRPr sz="4400">
          <a:solidFill>
            <a:srgbClr val="000000"/>
          </a:solidFill>
          <a:latin typeface="Arial" charset="0"/>
        </a:defRPr>
      </a:lvl7pPr>
      <a:lvl8pPr marL="1371600" algn="l" defTabSz="457200" rtl="0" fontAlgn="base">
        <a:lnSpc>
          <a:spcPct val="104000"/>
        </a:lnSpc>
        <a:spcBef>
          <a:spcPct val="0"/>
        </a:spcBef>
        <a:spcAft>
          <a:spcPct val="0"/>
        </a:spcAft>
        <a:buClr>
          <a:srgbClr val="000000"/>
        </a:buClr>
        <a:buSzPct val="100000"/>
        <a:buFont typeface="Arial" charset="0"/>
        <a:defRPr sz="4400">
          <a:solidFill>
            <a:srgbClr val="000000"/>
          </a:solidFill>
          <a:latin typeface="Arial" charset="0"/>
        </a:defRPr>
      </a:lvl8pPr>
      <a:lvl9pPr marL="1828800" algn="l" defTabSz="457200" rtl="0" fontAlgn="base">
        <a:lnSpc>
          <a:spcPct val="104000"/>
        </a:lnSpc>
        <a:spcBef>
          <a:spcPct val="0"/>
        </a:spcBef>
        <a:spcAft>
          <a:spcPct val="0"/>
        </a:spcAft>
        <a:buClr>
          <a:srgbClr val="000000"/>
        </a:buClr>
        <a:buSzPct val="100000"/>
        <a:buFont typeface="Arial" charset="0"/>
        <a:defRPr sz="4400">
          <a:solidFill>
            <a:srgbClr val="000000"/>
          </a:solidFill>
          <a:latin typeface="Arial" charset="0"/>
        </a:defRPr>
      </a:lvl9pPr>
    </p:titleStyle>
    <p:bodyStyle>
      <a:lvl1pPr marL="341313" indent="-341313" algn="l" defTabSz="457200" rtl="0" eaLnBrk="0" fontAlgn="base" hangingPunct="0">
        <a:lnSpc>
          <a:spcPct val="104000"/>
        </a:lnSpc>
        <a:spcBef>
          <a:spcPts val="800"/>
        </a:spcBef>
        <a:spcAft>
          <a:spcPct val="0"/>
        </a:spcAft>
        <a:buClr>
          <a:srgbClr val="00007D"/>
        </a:buClr>
        <a:buSzPct val="75000"/>
        <a:buFont typeface="Wingdings" pitchFamily="2" charset="2"/>
        <a:buChar char=""/>
        <a:defRPr sz="3200">
          <a:solidFill>
            <a:srgbClr val="000000"/>
          </a:solidFill>
          <a:latin typeface="+mn-lt"/>
          <a:ea typeface="+mn-ea"/>
          <a:cs typeface="+mn-cs"/>
        </a:defRPr>
      </a:lvl1pPr>
      <a:lvl2pPr marL="741363" indent="-284163" algn="l" defTabSz="457200" rtl="0" eaLnBrk="0" fontAlgn="base" hangingPunct="0">
        <a:lnSpc>
          <a:spcPct val="104000"/>
        </a:lnSpc>
        <a:spcBef>
          <a:spcPts val="700"/>
        </a:spcBef>
        <a:spcAft>
          <a:spcPct val="0"/>
        </a:spcAft>
        <a:buClr>
          <a:srgbClr val="9999CC"/>
        </a:buClr>
        <a:buSzPct val="80000"/>
        <a:buFont typeface="Wingdings" pitchFamily="2" charset="2"/>
        <a:buChar char=""/>
        <a:defRPr sz="2800">
          <a:solidFill>
            <a:srgbClr val="000000"/>
          </a:solidFill>
          <a:latin typeface="+mn-lt"/>
        </a:defRPr>
      </a:lvl2pPr>
      <a:lvl3pPr marL="1143000" indent="-228600" algn="l" defTabSz="457200" rtl="0" eaLnBrk="0" fontAlgn="base" hangingPunct="0">
        <a:lnSpc>
          <a:spcPct val="104000"/>
        </a:lnSpc>
        <a:spcBef>
          <a:spcPts val="600"/>
        </a:spcBef>
        <a:spcAft>
          <a:spcPct val="0"/>
        </a:spcAft>
        <a:buClr>
          <a:srgbClr val="00007D"/>
        </a:buClr>
        <a:buSzPct val="65000"/>
        <a:buFont typeface="Wingdings" pitchFamily="2" charset="2"/>
        <a:buChar char=""/>
        <a:defRPr sz="2400">
          <a:solidFill>
            <a:srgbClr val="000000"/>
          </a:solidFill>
          <a:latin typeface="+mn-lt"/>
        </a:defRPr>
      </a:lvl3pPr>
      <a:lvl4pPr marL="1600200" indent="-228600" algn="l" defTabSz="457200" rtl="0" eaLnBrk="0" fontAlgn="base" hangingPunct="0">
        <a:lnSpc>
          <a:spcPct val="104000"/>
        </a:lnSpc>
        <a:spcBef>
          <a:spcPts val="500"/>
        </a:spcBef>
        <a:spcAft>
          <a:spcPct val="0"/>
        </a:spcAft>
        <a:buClr>
          <a:srgbClr val="9999CC"/>
        </a:buClr>
        <a:buSzPct val="70000"/>
        <a:buFont typeface="Wingdings" pitchFamily="2" charset="2"/>
        <a:buChar char=""/>
        <a:defRPr sz="2000">
          <a:solidFill>
            <a:srgbClr val="000000"/>
          </a:solidFill>
          <a:latin typeface="+mn-lt"/>
        </a:defRPr>
      </a:lvl4pPr>
      <a:lvl5pPr marL="2057400" indent="-228600" algn="l" defTabSz="457200" rtl="0" eaLnBrk="0" fontAlgn="base" hangingPunct="0">
        <a:lnSpc>
          <a:spcPct val="104000"/>
        </a:lnSpc>
        <a:spcBef>
          <a:spcPts val="500"/>
        </a:spcBef>
        <a:spcAft>
          <a:spcPct val="0"/>
        </a:spcAft>
        <a:buClr>
          <a:srgbClr val="9999CC"/>
        </a:buClr>
        <a:buSzPct val="100000"/>
        <a:buFont typeface="Wingdings" pitchFamily="2" charset="2"/>
        <a:buChar char=""/>
        <a:defRPr sz="2000">
          <a:solidFill>
            <a:srgbClr val="000000"/>
          </a:solidFill>
          <a:latin typeface="+mn-lt"/>
        </a:defRPr>
      </a:lvl5pPr>
      <a:lvl6pPr marL="2514600" indent="-228600" algn="l" defTabSz="457200" rtl="0" fontAlgn="base">
        <a:lnSpc>
          <a:spcPct val="104000"/>
        </a:lnSpc>
        <a:spcBef>
          <a:spcPts val="500"/>
        </a:spcBef>
        <a:spcAft>
          <a:spcPct val="0"/>
        </a:spcAft>
        <a:buClr>
          <a:srgbClr val="9999CC"/>
        </a:buClr>
        <a:buSzPct val="100000"/>
        <a:buFont typeface="Wingdings" pitchFamily="2" charset="2"/>
        <a:buChar char=""/>
        <a:defRPr sz="2000">
          <a:solidFill>
            <a:srgbClr val="000000"/>
          </a:solidFill>
          <a:latin typeface="+mn-lt"/>
        </a:defRPr>
      </a:lvl6pPr>
      <a:lvl7pPr marL="2971800" indent="-228600" algn="l" defTabSz="457200" rtl="0" fontAlgn="base">
        <a:lnSpc>
          <a:spcPct val="104000"/>
        </a:lnSpc>
        <a:spcBef>
          <a:spcPts val="500"/>
        </a:spcBef>
        <a:spcAft>
          <a:spcPct val="0"/>
        </a:spcAft>
        <a:buClr>
          <a:srgbClr val="9999CC"/>
        </a:buClr>
        <a:buSzPct val="100000"/>
        <a:buFont typeface="Wingdings" pitchFamily="2" charset="2"/>
        <a:buChar char=""/>
        <a:defRPr sz="2000">
          <a:solidFill>
            <a:srgbClr val="000000"/>
          </a:solidFill>
          <a:latin typeface="+mn-lt"/>
        </a:defRPr>
      </a:lvl7pPr>
      <a:lvl8pPr marL="3429000" indent="-228600" algn="l" defTabSz="457200" rtl="0" fontAlgn="base">
        <a:lnSpc>
          <a:spcPct val="104000"/>
        </a:lnSpc>
        <a:spcBef>
          <a:spcPts val="500"/>
        </a:spcBef>
        <a:spcAft>
          <a:spcPct val="0"/>
        </a:spcAft>
        <a:buClr>
          <a:srgbClr val="9999CC"/>
        </a:buClr>
        <a:buSzPct val="100000"/>
        <a:buFont typeface="Wingdings" pitchFamily="2" charset="2"/>
        <a:buChar char=""/>
        <a:defRPr sz="2000">
          <a:solidFill>
            <a:srgbClr val="000000"/>
          </a:solidFill>
          <a:latin typeface="+mn-lt"/>
        </a:defRPr>
      </a:lvl8pPr>
      <a:lvl9pPr marL="3886200" indent="-228600" algn="l" defTabSz="457200" rtl="0" fontAlgn="base">
        <a:lnSpc>
          <a:spcPct val="104000"/>
        </a:lnSpc>
        <a:spcBef>
          <a:spcPts val="500"/>
        </a:spcBef>
        <a:spcAft>
          <a:spcPct val="0"/>
        </a:spcAft>
        <a:buClr>
          <a:srgbClr val="9999CC"/>
        </a:buClr>
        <a:buSzPct val="100000"/>
        <a:buFont typeface="Wingdings" pitchFamily="2" charset="2"/>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November 16, 2021</a:t>
            </a: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29BA99-9A45-428C-B738-6C322442D70A}" type="slidenum">
              <a:rPr lang="en-US" smtClean="0"/>
              <a:t>‹#›</a:t>
            </a:fld>
            <a:endParaRPr lang="en-US"/>
          </a:p>
        </p:txBody>
      </p:sp>
    </p:spTree>
    <p:extLst>
      <p:ext uri="{BB962C8B-B14F-4D97-AF65-F5344CB8AC3E}">
        <p14:creationId xmlns:p14="http://schemas.microsoft.com/office/powerpoint/2010/main" val="4066480488"/>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026" name="Group 3"/>
          <p:cNvGrpSpPr>
            <a:grpSpLocks/>
          </p:cNvGrpSpPr>
          <p:nvPr userDrawn="1"/>
        </p:nvGrpSpPr>
        <p:grpSpPr bwMode="auto">
          <a:xfrm>
            <a:off x="0" y="100013"/>
            <a:ext cx="9144000" cy="533400"/>
            <a:chOff x="0" y="0"/>
            <a:chExt cx="5759" cy="343"/>
          </a:xfrm>
        </p:grpSpPr>
        <p:sp>
          <p:nvSpPr>
            <p:cNvPr id="1034" name="Rectangle 4"/>
            <p:cNvSpPr>
              <a:spLocks noChangeArrowheads="1"/>
            </p:cNvSpPr>
            <p:nvPr/>
          </p:nvSpPr>
          <p:spPr bwMode="auto">
            <a:xfrm>
              <a:off x="0" y="0"/>
              <a:ext cx="180" cy="336"/>
            </a:xfrm>
            <a:prstGeom prst="rect">
              <a:avLst/>
            </a:prstGeom>
            <a:gradFill rotWithShape="0">
              <a:gsLst>
                <a:gs pos="0">
                  <a:srgbClr val="FFFFFF"/>
                </a:gs>
                <a:gs pos="100000">
                  <a:srgbClr val="CCCCE6"/>
                </a:gs>
              </a:gsLst>
              <a:lin ang="108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035" name="Rectangle 5"/>
            <p:cNvSpPr>
              <a:spLocks noChangeArrowheads="1"/>
            </p:cNvSpPr>
            <p:nvPr/>
          </p:nvSpPr>
          <p:spPr bwMode="auto">
            <a:xfrm>
              <a:off x="260" y="85"/>
              <a:ext cx="5500" cy="174"/>
            </a:xfrm>
            <a:prstGeom prst="rect">
              <a:avLst/>
            </a:prstGeom>
            <a:gradFill rotWithShape="0">
              <a:gsLst>
                <a:gs pos="0">
                  <a:srgbClr val="FFFFFF"/>
                </a:gs>
                <a:gs pos="100000">
                  <a:srgbClr val="00007D"/>
                </a:gs>
              </a:gsLst>
              <a:lin ang="108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036" name="Rectangle 6"/>
            <p:cNvSpPr>
              <a:spLocks noChangeArrowheads="1"/>
            </p:cNvSpPr>
            <p:nvPr/>
          </p:nvSpPr>
          <p:spPr bwMode="auto">
            <a:xfrm>
              <a:off x="258" y="85"/>
              <a:ext cx="87" cy="89"/>
            </a:xfrm>
            <a:prstGeom prst="rect">
              <a:avLst/>
            </a:prstGeom>
            <a:solidFill>
              <a:srgbClr val="CCCCE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037" name="Rectangle 7"/>
            <p:cNvSpPr>
              <a:spLocks noChangeArrowheads="1"/>
            </p:cNvSpPr>
            <p:nvPr/>
          </p:nvSpPr>
          <p:spPr bwMode="auto">
            <a:xfrm>
              <a:off x="345" y="0"/>
              <a:ext cx="88" cy="87"/>
            </a:xfrm>
            <a:prstGeom prst="rect">
              <a:avLst/>
            </a:prstGeom>
            <a:solidFill>
              <a:srgbClr val="CCCCE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038" name="Rectangle 8"/>
            <p:cNvSpPr>
              <a:spLocks noChangeArrowheads="1"/>
            </p:cNvSpPr>
            <p:nvPr/>
          </p:nvSpPr>
          <p:spPr bwMode="auto">
            <a:xfrm>
              <a:off x="345" y="85"/>
              <a:ext cx="88" cy="89"/>
            </a:xfrm>
            <a:prstGeom prst="rect">
              <a:avLst/>
            </a:prstGeom>
            <a:solidFill>
              <a:srgbClr val="9999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039" name="Rectangle 9"/>
            <p:cNvSpPr>
              <a:spLocks noChangeArrowheads="1"/>
            </p:cNvSpPr>
            <p:nvPr/>
          </p:nvSpPr>
          <p:spPr bwMode="auto">
            <a:xfrm>
              <a:off x="173" y="173"/>
              <a:ext cx="86" cy="88"/>
            </a:xfrm>
            <a:prstGeom prst="rect">
              <a:avLst/>
            </a:prstGeom>
            <a:solidFill>
              <a:srgbClr val="CCCCE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040" name="Rectangle 10"/>
            <p:cNvSpPr>
              <a:spLocks noChangeArrowheads="1"/>
            </p:cNvSpPr>
            <p:nvPr/>
          </p:nvSpPr>
          <p:spPr bwMode="auto">
            <a:xfrm>
              <a:off x="83" y="86"/>
              <a:ext cx="89" cy="87"/>
            </a:xfrm>
            <a:prstGeom prst="rect">
              <a:avLst/>
            </a:prstGeom>
            <a:solidFill>
              <a:srgbClr val="00007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041" name="Rectangle 11"/>
            <p:cNvSpPr>
              <a:spLocks noChangeArrowheads="1"/>
            </p:cNvSpPr>
            <p:nvPr/>
          </p:nvSpPr>
          <p:spPr bwMode="auto">
            <a:xfrm>
              <a:off x="258" y="172"/>
              <a:ext cx="87" cy="87"/>
            </a:xfrm>
            <a:prstGeom prst="rect">
              <a:avLst/>
            </a:prstGeom>
            <a:solidFill>
              <a:srgbClr val="9999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042" name="Rectangle 12"/>
            <p:cNvSpPr>
              <a:spLocks noChangeArrowheads="1"/>
            </p:cNvSpPr>
            <p:nvPr/>
          </p:nvSpPr>
          <p:spPr bwMode="auto">
            <a:xfrm>
              <a:off x="173" y="258"/>
              <a:ext cx="86" cy="86"/>
            </a:xfrm>
            <a:prstGeom prst="rect">
              <a:avLst/>
            </a:prstGeom>
            <a:solidFill>
              <a:srgbClr val="9999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grpSp>
      <p:sp>
        <p:nvSpPr>
          <p:cNvPr id="1025" name="Rectangle 1"/>
          <p:cNvSpPr>
            <a:spLocks noGrp="1" noChangeArrowheads="1"/>
          </p:cNvSpPr>
          <p:nvPr>
            <p:ph type="ftr"/>
          </p:nvPr>
        </p:nvSpPr>
        <p:spPr bwMode="auto">
          <a:xfrm>
            <a:off x="3124200" y="6248401"/>
            <a:ext cx="2894013" cy="455613"/>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ctr">
              <a:lnSpc>
                <a:spcPct val="100000"/>
              </a:lnSpc>
              <a:defRPr sz="1200" smtClean="0">
                <a:solidFill>
                  <a:srgbClr val="000000"/>
                </a:solidFill>
              </a:defRPr>
            </a:lvl1pPr>
          </a:lstStyle>
          <a:p>
            <a:pPr>
              <a:defRPr/>
            </a:pPr>
            <a:r>
              <a:rPr lang="en-US" dirty="0"/>
              <a:t>November 16, 2021</a:t>
            </a:r>
          </a:p>
        </p:txBody>
      </p:sp>
      <p:sp>
        <p:nvSpPr>
          <p:cNvPr id="2" name="Rectangle 2"/>
          <p:cNvSpPr>
            <a:spLocks noGrp="1" noChangeArrowheads="1"/>
          </p:cNvSpPr>
          <p:nvPr>
            <p:ph type="sldNum"/>
          </p:nvPr>
        </p:nvSpPr>
        <p:spPr bwMode="auto">
          <a:xfrm>
            <a:off x="6553200" y="6248401"/>
            <a:ext cx="2132013" cy="455613"/>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lnSpc>
                <a:spcPct val="100000"/>
              </a:lnSpc>
              <a:buFont typeface="Arial Black"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Black" pitchFamily="34" charset="0"/>
              </a:defRPr>
            </a:lvl1pPr>
          </a:lstStyle>
          <a:p>
            <a:pPr>
              <a:defRPr/>
            </a:pPr>
            <a:fld id="{7AC23CF1-C9A7-4022-B7D7-2631EE6F7DC3}" type="slidenum">
              <a:rPr lang="en-GB"/>
              <a:pPr>
                <a:defRPr/>
              </a:pPr>
              <a:t>‹#›</a:t>
            </a:fld>
            <a:endParaRPr lang="en-GB" dirty="0"/>
          </a:p>
        </p:txBody>
      </p:sp>
      <p:sp>
        <p:nvSpPr>
          <p:cNvPr id="1029" name="Rectangle 13"/>
          <p:cNvSpPr>
            <a:spLocks noGrp="1" noChangeArrowheads="1"/>
          </p:cNvSpPr>
          <p:nvPr>
            <p:ph type="title"/>
          </p:nvPr>
        </p:nvSpPr>
        <p:spPr bwMode="auto">
          <a:xfrm>
            <a:off x="457200" y="442913"/>
            <a:ext cx="8228013" cy="137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030" name="Rectangle 14"/>
          <p:cNvSpPr>
            <a:spLocks noGrp="1" noChangeArrowheads="1"/>
          </p:cNvSpPr>
          <p:nvPr>
            <p:ph type="body" idx="1"/>
          </p:nvPr>
        </p:nvSpPr>
        <p:spPr bwMode="auto">
          <a:xfrm>
            <a:off x="457200" y="1981201"/>
            <a:ext cx="8228013" cy="388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1031" name="AutoShape 16"/>
          <p:cNvSpPr>
            <a:spLocks noChangeArrowheads="1"/>
          </p:cNvSpPr>
          <p:nvPr/>
        </p:nvSpPr>
        <p:spPr bwMode="auto">
          <a:xfrm>
            <a:off x="8262939" y="104776"/>
            <a:ext cx="723900" cy="360363"/>
          </a:xfrm>
          <a:prstGeom prst="roundRect">
            <a:avLst>
              <a:gd name="adj" fmla="val 44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032" name="Rectangle 19"/>
          <p:cNvSpPr>
            <a:spLocks noChangeArrowheads="1"/>
          </p:cNvSpPr>
          <p:nvPr userDrawn="1"/>
        </p:nvSpPr>
        <p:spPr bwMode="auto">
          <a:xfrm>
            <a:off x="412823" y="6372225"/>
            <a:ext cx="1531188" cy="476412"/>
          </a:xfrm>
          <a:prstGeom prst="rect">
            <a:avLst/>
          </a:prstGeom>
          <a:solidFill>
            <a:schemeClr val="bg1"/>
          </a:solidFill>
          <a:ln>
            <a:noFill/>
          </a:ln>
          <a:effectLst/>
          <a:extLst/>
        </p:spPr>
        <p:txBody>
          <a:bodyPr wrap="none">
            <a:spAutoFit/>
          </a:bodyPr>
          <a:lstStyle/>
          <a:p>
            <a:r>
              <a:rPr lang="en-US" sz="1200" dirty="0">
                <a:solidFill>
                  <a:schemeClr val="bg1"/>
                </a:solidFill>
              </a:rPr>
              <a:t>November 16, 2010</a:t>
            </a:r>
          </a:p>
          <a:p>
            <a:endParaRPr lang="en-US" sz="1200" dirty="0">
              <a:solidFill>
                <a:srgbClr val="000000"/>
              </a:solidFill>
            </a:endParaRPr>
          </a:p>
        </p:txBody>
      </p:sp>
      <p:sp>
        <p:nvSpPr>
          <p:cNvPr id="1033" name="WordArt 33"/>
          <p:cNvSpPr>
            <a:spLocks noChangeArrowheads="1" noChangeShapeType="1" noTextEdit="1"/>
          </p:cNvSpPr>
          <p:nvPr userDrawn="1"/>
        </p:nvSpPr>
        <p:spPr bwMode="auto">
          <a:xfrm>
            <a:off x="6400800" y="228600"/>
            <a:ext cx="2533651"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000" kern="10" dirty="0">
                <a:solidFill>
                  <a:srgbClr val="0000FF"/>
                </a:solidFill>
                <a:effectLst>
                  <a:outerShdw dist="45791" dir="2021404" algn="ctr" rotWithShape="0">
                    <a:srgbClr val="B2B2B2">
                      <a:alpha val="79999"/>
                    </a:srgbClr>
                  </a:outerShdw>
                </a:effectLst>
                <a:latin typeface="Arial"/>
                <a:cs typeface="Arial"/>
              </a:rPr>
              <a:t>Arizona Power Authority</a:t>
            </a:r>
          </a:p>
        </p:txBody>
      </p:sp>
    </p:spTree>
    <p:extLst>
      <p:ext uri="{BB962C8B-B14F-4D97-AF65-F5344CB8AC3E}">
        <p14:creationId xmlns:p14="http://schemas.microsoft.com/office/powerpoint/2010/main" val="73197359"/>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Lst>
  <p:transition>
    <p:fade/>
  </p:transition>
  <p:hf hdr="0" dt="0"/>
  <p:txStyles>
    <p:titleStyle>
      <a:lvl1pPr algn="l" defTabSz="457200" rtl="0" eaLnBrk="0" fontAlgn="base" hangingPunct="0">
        <a:lnSpc>
          <a:spcPct val="104000"/>
        </a:lnSpc>
        <a:spcBef>
          <a:spcPct val="0"/>
        </a:spcBef>
        <a:spcAft>
          <a:spcPct val="0"/>
        </a:spcAft>
        <a:buClr>
          <a:srgbClr val="000000"/>
        </a:buClr>
        <a:buSzPct val="100000"/>
        <a:buFont typeface="Arial" charset="0"/>
        <a:defRPr sz="4400">
          <a:solidFill>
            <a:srgbClr val="000000"/>
          </a:solidFill>
          <a:latin typeface="+mj-lt"/>
          <a:ea typeface="+mj-ea"/>
          <a:cs typeface="+mj-cs"/>
        </a:defRPr>
      </a:lvl1pPr>
      <a:lvl2pPr algn="l" defTabSz="457200" rtl="0" eaLnBrk="0" fontAlgn="base" hangingPunct="0">
        <a:lnSpc>
          <a:spcPct val="104000"/>
        </a:lnSpc>
        <a:spcBef>
          <a:spcPct val="0"/>
        </a:spcBef>
        <a:spcAft>
          <a:spcPct val="0"/>
        </a:spcAft>
        <a:buClr>
          <a:srgbClr val="000000"/>
        </a:buClr>
        <a:buSzPct val="100000"/>
        <a:buFont typeface="Arial" charset="0"/>
        <a:defRPr sz="4400">
          <a:solidFill>
            <a:srgbClr val="000000"/>
          </a:solidFill>
          <a:latin typeface="Arial" charset="0"/>
        </a:defRPr>
      </a:lvl2pPr>
      <a:lvl3pPr algn="l" defTabSz="457200" rtl="0" eaLnBrk="0" fontAlgn="base" hangingPunct="0">
        <a:lnSpc>
          <a:spcPct val="104000"/>
        </a:lnSpc>
        <a:spcBef>
          <a:spcPct val="0"/>
        </a:spcBef>
        <a:spcAft>
          <a:spcPct val="0"/>
        </a:spcAft>
        <a:buClr>
          <a:srgbClr val="000000"/>
        </a:buClr>
        <a:buSzPct val="100000"/>
        <a:buFont typeface="Arial" charset="0"/>
        <a:defRPr sz="4400">
          <a:solidFill>
            <a:srgbClr val="000000"/>
          </a:solidFill>
          <a:latin typeface="Arial" charset="0"/>
        </a:defRPr>
      </a:lvl3pPr>
      <a:lvl4pPr algn="l" defTabSz="457200" rtl="0" eaLnBrk="0" fontAlgn="base" hangingPunct="0">
        <a:lnSpc>
          <a:spcPct val="104000"/>
        </a:lnSpc>
        <a:spcBef>
          <a:spcPct val="0"/>
        </a:spcBef>
        <a:spcAft>
          <a:spcPct val="0"/>
        </a:spcAft>
        <a:buClr>
          <a:srgbClr val="000000"/>
        </a:buClr>
        <a:buSzPct val="100000"/>
        <a:buFont typeface="Arial" charset="0"/>
        <a:defRPr sz="4400">
          <a:solidFill>
            <a:srgbClr val="000000"/>
          </a:solidFill>
          <a:latin typeface="Arial" charset="0"/>
        </a:defRPr>
      </a:lvl4pPr>
      <a:lvl5pPr algn="l" defTabSz="457200" rtl="0" eaLnBrk="0" fontAlgn="base" hangingPunct="0">
        <a:lnSpc>
          <a:spcPct val="104000"/>
        </a:lnSpc>
        <a:spcBef>
          <a:spcPct val="0"/>
        </a:spcBef>
        <a:spcAft>
          <a:spcPct val="0"/>
        </a:spcAft>
        <a:buClr>
          <a:srgbClr val="000000"/>
        </a:buClr>
        <a:buSzPct val="100000"/>
        <a:buFont typeface="Arial" charset="0"/>
        <a:defRPr sz="4400">
          <a:solidFill>
            <a:srgbClr val="000000"/>
          </a:solidFill>
          <a:latin typeface="Arial" charset="0"/>
        </a:defRPr>
      </a:lvl5pPr>
      <a:lvl6pPr marL="457200" algn="l" defTabSz="457200" rtl="0" fontAlgn="base">
        <a:lnSpc>
          <a:spcPct val="104000"/>
        </a:lnSpc>
        <a:spcBef>
          <a:spcPct val="0"/>
        </a:spcBef>
        <a:spcAft>
          <a:spcPct val="0"/>
        </a:spcAft>
        <a:buClr>
          <a:srgbClr val="000000"/>
        </a:buClr>
        <a:buSzPct val="100000"/>
        <a:buFont typeface="Arial" charset="0"/>
        <a:defRPr sz="4400">
          <a:solidFill>
            <a:srgbClr val="000000"/>
          </a:solidFill>
          <a:latin typeface="Arial" charset="0"/>
        </a:defRPr>
      </a:lvl6pPr>
      <a:lvl7pPr marL="914400" algn="l" defTabSz="457200" rtl="0" fontAlgn="base">
        <a:lnSpc>
          <a:spcPct val="104000"/>
        </a:lnSpc>
        <a:spcBef>
          <a:spcPct val="0"/>
        </a:spcBef>
        <a:spcAft>
          <a:spcPct val="0"/>
        </a:spcAft>
        <a:buClr>
          <a:srgbClr val="000000"/>
        </a:buClr>
        <a:buSzPct val="100000"/>
        <a:buFont typeface="Arial" charset="0"/>
        <a:defRPr sz="4400">
          <a:solidFill>
            <a:srgbClr val="000000"/>
          </a:solidFill>
          <a:latin typeface="Arial" charset="0"/>
        </a:defRPr>
      </a:lvl7pPr>
      <a:lvl8pPr marL="1371600" algn="l" defTabSz="457200" rtl="0" fontAlgn="base">
        <a:lnSpc>
          <a:spcPct val="104000"/>
        </a:lnSpc>
        <a:spcBef>
          <a:spcPct val="0"/>
        </a:spcBef>
        <a:spcAft>
          <a:spcPct val="0"/>
        </a:spcAft>
        <a:buClr>
          <a:srgbClr val="000000"/>
        </a:buClr>
        <a:buSzPct val="100000"/>
        <a:buFont typeface="Arial" charset="0"/>
        <a:defRPr sz="4400">
          <a:solidFill>
            <a:srgbClr val="000000"/>
          </a:solidFill>
          <a:latin typeface="Arial" charset="0"/>
        </a:defRPr>
      </a:lvl8pPr>
      <a:lvl9pPr marL="1828800" algn="l" defTabSz="457200" rtl="0" fontAlgn="base">
        <a:lnSpc>
          <a:spcPct val="104000"/>
        </a:lnSpc>
        <a:spcBef>
          <a:spcPct val="0"/>
        </a:spcBef>
        <a:spcAft>
          <a:spcPct val="0"/>
        </a:spcAft>
        <a:buClr>
          <a:srgbClr val="000000"/>
        </a:buClr>
        <a:buSzPct val="100000"/>
        <a:buFont typeface="Arial" charset="0"/>
        <a:defRPr sz="4400">
          <a:solidFill>
            <a:srgbClr val="000000"/>
          </a:solidFill>
          <a:latin typeface="Arial" charset="0"/>
        </a:defRPr>
      </a:lvl9pPr>
    </p:titleStyle>
    <p:bodyStyle>
      <a:lvl1pPr marL="341313" indent="-341313" algn="l" defTabSz="457200" rtl="0" eaLnBrk="0" fontAlgn="base" hangingPunct="0">
        <a:lnSpc>
          <a:spcPct val="104000"/>
        </a:lnSpc>
        <a:spcBef>
          <a:spcPts val="800"/>
        </a:spcBef>
        <a:spcAft>
          <a:spcPct val="0"/>
        </a:spcAft>
        <a:buClr>
          <a:srgbClr val="00007D"/>
        </a:buClr>
        <a:buSzPct val="75000"/>
        <a:buFont typeface="Wingdings" pitchFamily="2" charset="2"/>
        <a:buChar char=""/>
        <a:defRPr sz="3200">
          <a:solidFill>
            <a:srgbClr val="000000"/>
          </a:solidFill>
          <a:latin typeface="+mn-lt"/>
          <a:ea typeface="+mn-ea"/>
          <a:cs typeface="+mn-cs"/>
        </a:defRPr>
      </a:lvl1pPr>
      <a:lvl2pPr marL="741363" indent="-284163" algn="l" defTabSz="457200" rtl="0" eaLnBrk="0" fontAlgn="base" hangingPunct="0">
        <a:lnSpc>
          <a:spcPct val="104000"/>
        </a:lnSpc>
        <a:spcBef>
          <a:spcPts val="700"/>
        </a:spcBef>
        <a:spcAft>
          <a:spcPct val="0"/>
        </a:spcAft>
        <a:buClr>
          <a:srgbClr val="9999CC"/>
        </a:buClr>
        <a:buSzPct val="80000"/>
        <a:buFont typeface="Wingdings" pitchFamily="2" charset="2"/>
        <a:buChar char=""/>
        <a:defRPr sz="2800">
          <a:solidFill>
            <a:srgbClr val="000000"/>
          </a:solidFill>
          <a:latin typeface="+mn-lt"/>
        </a:defRPr>
      </a:lvl2pPr>
      <a:lvl3pPr marL="1143000" indent="-228600" algn="l" defTabSz="457200" rtl="0" eaLnBrk="0" fontAlgn="base" hangingPunct="0">
        <a:lnSpc>
          <a:spcPct val="104000"/>
        </a:lnSpc>
        <a:spcBef>
          <a:spcPts val="600"/>
        </a:spcBef>
        <a:spcAft>
          <a:spcPct val="0"/>
        </a:spcAft>
        <a:buClr>
          <a:srgbClr val="00007D"/>
        </a:buClr>
        <a:buSzPct val="65000"/>
        <a:buFont typeface="Wingdings" pitchFamily="2" charset="2"/>
        <a:buChar char=""/>
        <a:defRPr sz="2400">
          <a:solidFill>
            <a:srgbClr val="000000"/>
          </a:solidFill>
          <a:latin typeface="+mn-lt"/>
        </a:defRPr>
      </a:lvl3pPr>
      <a:lvl4pPr marL="1600200" indent="-228600" algn="l" defTabSz="457200" rtl="0" eaLnBrk="0" fontAlgn="base" hangingPunct="0">
        <a:lnSpc>
          <a:spcPct val="104000"/>
        </a:lnSpc>
        <a:spcBef>
          <a:spcPts val="500"/>
        </a:spcBef>
        <a:spcAft>
          <a:spcPct val="0"/>
        </a:spcAft>
        <a:buClr>
          <a:srgbClr val="9999CC"/>
        </a:buClr>
        <a:buSzPct val="70000"/>
        <a:buFont typeface="Wingdings" pitchFamily="2" charset="2"/>
        <a:buChar char=""/>
        <a:defRPr sz="2000">
          <a:solidFill>
            <a:srgbClr val="000000"/>
          </a:solidFill>
          <a:latin typeface="+mn-lt"/>
        </a:defRPr>
      </a:lvl4pPr>
      <a:lvl5pPr marL="2057400" indent="-228600" algn="l" defTabSz="457200" rtl="0" eaLnBrk="0" fontAlgn="base" hangingPunct="0">
        <a:lnSpc>
          <a:spcPct val="104000"/>
        </a:lnSpc>
        <a:spcBef>
          <a:spcPts val="500"/>
        </a:spcBef>
        <a:spcAft>
          <a:spcPct val="0"/>
        </a:spcAft>
        <a:buClr>
          <a:srgbClr val="9999CC"/>
        </a:buClr>
        <a:buSzPct val="100000"/>
        <a:buFont typeface="Wingdings" pitchFamily="2" charset="2"/>
        <a:buChar char=""/>
        <a:defRPr sz="2000">
          <a:solidFill>
            <a:srgbClr val="000000"/>
          </a:solidFill>
          <a:latin typeface="+mn-lt"/>
        </a:defRPr>
      </a:lvl5pPr>
      <a:lvl6pPr marL="2514600" indent="-228600" algn="l" defTabSz="457200" rtl="0" fontAlgn="base">
        <a:lnSpc>
          <a:spcPct val="104000"/>
        </a:lnSpc>
        <a:spcBef>
          <a:spcPts val="500"/>
        </a:spcBef>
        <a:spcAft>
          <a:spcPct val="0"/>
        </a:spcAft>
        <a:buClr>
          <a:srgbClr val="9999CC"/>
        </a:buClr>
        <a:buSzPct val="100000"/>
        <a:buFont typeface="Wingdings" pitchFamily="2" charset="2"/>
        <a:buChar char=""/>
        <a:defRPr sz="2000">
          <a:solidFill>
            <a:srgbClr val="000000"/>
          </a:solidFill>
          <a:latin typeface="+mn-lt"/>
        </a:defRPr>
      </a:lvl6pPr>
      <a:lvl7pPr marL="2971800" indent="-228600" algn="l" defTabSz="457200" rtl="0" fontAlgn="base">
        <a:lnSpc>
          <a:spcPct val="104000"/>
        </a:lnSpc>
        <a:spcBef>
          <a:spcPts val="500"/>
        </a:spcBef>
        <a:spcAft>
          <a:spcPct val="0"/>
        </a:spcAft>
        <a:buClr>
          <a:srgbClr val="9999CC"/>
        </a:buClr>
        <a:buSzPct val="100000"/>
        <a:buFont typeface="Wingdings" pitchFamily="2" charset="2"/>
        <a:buChar char=""/>
        <a:defRPr sz="2000">
          <a:solidFill>
            <a:srgbClr val="000000"/>
          </a:solidFill>
          <a:latin typeface="+mn-lt"/>
        </a:defRPr>
      </a:lvl7pPr>
      <a:lvl8pPr marL="3429000" indent="-228600" algn="l" defTabSz="457200" rtl="0" fontAlgn="base">
        <a:lnSpc>
          <a:spcPct val="104000"/>
        </a:lnSpc>
        <a:spcBef>
          <a:spcPts val="500"/>
        </a:spcBef>
        <a:spcAft>
          <a:spcPct val="0"/>
        </a:spcAft>
        <a:buClr>
          <a:srgbClr val="9999CC"/>
        </a:buClr>
        <a:buSzPct val="100000"/>
        <a:buFont typeface="Wingdings" pitchFamily="2" charset="2"/>
        <a:buChar char=""/>
        <a:defRPr sz="2000">
          <a:solidFill>
            <a:srgbClr val="000000"/>
          </a:solidFill>
          <a:latin typeface="+mn-lt"/>
        </a:defRPr>
      </a:lvl8pPr>
      <a:lvl9pPr marL="3886200" indent="-228600" algn="l" defTabSz="457200" rtl="0" fontAlgn="base">
        <a:lnSpc>
          <a:spcPct val="104000"/>
        </a:lnSpc>
        <a:spcBef>
          <a:spcPts val="500"/>
        </a:spcBef>
        <a:spcAft>
          <a:spcPct val="0"/>
        </a:spcAft>
        <a:buClr>
          <a:srgbClr val="9999CC"/>
        </a:buClr>
        <a:buSzPct val="100000"/>
        <a:buFont typeface="Wingdings" pitchFamily="2" charset="2"/>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7"/>
          <p:cNvSpPr txBox="1">
            <a:spLocks noGrp="1" noChangeArrowheads="1"/>
          </p:cNvSpPr>
          <p:nvPr/>
        </p:nvSpPr>
        <p:spPr bwMode="auto">
          <a:xfrm>
            <a:off x="6553200" y="6248401"/>
            <a:ext cx="21320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723900" algn="l"/>
                <a:tab pos="1447800" algn="l"/>
              </a:tabLst>
              <a:defRPr>
                <a:solidFill>
                  <a:schemeClr val="bg1"/>
                </a:solidFill>
                <a:latin typeface="Arial" charset="0"/>
              </a:defRPr>
            </a:lvl1pPr>
            <a:lvl2pPr marL="742950" indent="-285750">
              <a:tabLst>
                <a:tab pos="723900" algn="l"/>
                <a:tab pos="1447800" algn="l"/>
              </a:tabLst>
              <a:defRPr>
                <a:solidFill>
                  <a:schemeClr val="bg1"/>
                </a:solidFill>
                <a:latin typeface="Arial" charset="0"/>
              </a:defRPr>
            </a:lvl2pPr>
            <a:lvl3pPr marL="1143000" indent="-228600">
              <a:tabLst>
                <a:tab pos="723900" algn="l"/>
                <a:tab pos="1447800" algn="l"/>
              </a:tabLst>
              <a:defRPr>
                <a:solidFill>
                  <a:schemeClr val="bg1"/>
                </a:solidFill>
                <a:latin typeface="Arial" charset="0"/>
              </a:defRPr>
            </a:lvl3pPr>
            <a:lvl4pPr marL="1600200" indent="-228600">
              <a:tabLst>
                <a:tab pos="723900" algn="l"/>
                <a:tab pos="1447800" algn="l"/>
              </a:tabLst>
              <a:defRPr>
                <a:solidFill>
                  <a:schemeClr val="bg1"/>
                </a:solidFill>
                <a:latin typeface="Arial" charset="0"/>
              </a:defRPr>
            </a:lvl4pPr>
            <a:lvl5pPr marL="2057400" indent="-228600">
              <a:tabLst>
                <a:tab pos="723900" algn="l"/>
                <a:tab pos="1447800" algn="l"/>
              </a:tabLst>
              <a:defRPr>
                <a:solidFill>
                  <a:schemeClr val="bg1"/>
                </a:solidFill>
                <a:latin typeface="Arial" charset="0"/>
              </a:defRPr>
            </a:lvl5pPr>
            <a:lvl6pPr marL="2514600" indent="-228600" defTabSz="457200" eaLnBrk="0" fontAlgn="base" hangingPunct="0">
              <a:lnSpc>
                <a:spcPct val="104000"/>
              </a:lnSpc>
              <a:spcBef>
                <a:spcPct val="0"/>
              </a:spcBef>
              <a:spcAft>
                <a:spcPct val="0"/>
              </a:spcAft>
              <a:buClr>
                <a:srgbClr val="000000"/>
              </a:buClr>
              <a:buSzPct val="100000"/>
              <a:buFont typeface="Arial" charset="0"/>
              <a:tabLst>
                <a:tab pos="723900" algn="l"/>
                <a:tab pos="1447800" algn="l"/>
              </a:tabLst>
              <a:defRPr>
                <a:solidFill>
                  <a:schemeClr val="bg1"/>
                </a:solidFill>
                <a:latin typeface="Arial" charset="0"/>
              </a:defRPr>
            </a:lvl6pPr>
            <a:lvl7pPr marL="2971800" indent="-228600" defTabSz="457200" eaLnBrk="0" fontAlgn="base" hangingPunct="0">
              <a:lnSpc>
                <a:spcPct val="104000"/>
              </a:lnSpc>
              <a:spcBef>
                <a:spcPct val="0"/>
              </a:spcBef>
              <a:spcAft>
                <a:spcPct val="0"/>
              </a:spcAft>
              <a:buClr>
                <a:srgbClr val="000000"/>
              </a:buClr>
              <a:buSzPct val="100000"/>
              <a:buFont typeface="Arial" charset="0"/>
              <a:tabLst>
                <a:tab pos="723900" algn="l"/>
                <a:tab pos="1447800" algn="l"/>
              </a:tabLst>
              <a:defRPr>
                <a:solidFill>
                  <a:schemeClr val="bg1"/>
                </a:solidFill>
                <a:latin typeface="Arial" charset="0"/>
              </a:defRPr>
            </a:lvl7pPr>
            <a:lvl8pPr marL="3429000" indent="-228600" defTabSz="457200" eaLnBrk="0" fontAlgn="base" hangingPunct="0">
              <a:lnSpc>
                <a:spcPct val="104000"/>
              </a:lnSpc>
              <a:spcBef>
                <a:spcPct val="0"/>
              </a:spcBef>
              <a:spcAft>
                <a:spcPct val="0"/>
              </a:spcAft>
              <a:buClr>
                <a:srgbClr val="000000"/>
              </a:buClr>
              <a:buSzPct val="100000"/>
              <a:buFont typeface="Arial" charset="0"/>
              <a:tabLst>
                <a:tab pos="723900" algn="l"/>
                <a:tab pos="1447800" algn="l"/>
              </a:tabLst>
              <a:defRPr>
                <a:solidFill>
                  <a:schemeClr val="bg1"/>
                </a:solidFill>
                <a:latin typeface="Arial" charset="0"/>
              </a:defRPr>
            </a:lvl8pPr>
            <a:lvl9pPr marL="3886200" indent="-228600" defTabSz="457200" eaLnBrk="0" fontAlgn="base" hangingPunct="0">
              <a:lnSpc>
                <a:spcPct val="104000"/>
              </a:lnSpc>
              <a:spcBef>
                <a:spcPct val="0"/>
              </a:spcBef>
              <a:spcAft>
                <a:spcPct val="0"/>
              </a:spcAft>
              <a:buClr>
                <a:srgbClr val="000000"/>
              </a:buClr>
              <a:buSzPct val="100000"/>
              <a:buFont typeface="Arial" charset="0"/>
              <a:tabLst>
                <a:tab pos="723900" algn="l"/>
                <a:tab pos="1447800" algn="l"/>
              </a:tabLst>
              <a:defRPr>
                <a:solidFill>
                  <a:schemeClr val="bg1"/>
                </a:solidFill>
                <a:latin typeface="Arial" charset="0"/>
              </a:defRPr>
            </a:lvl9pPr>
          </a:lstStyle>
          <a:p>
            <a:pPr algn="r" eaLnBrk="1">
              <a:lnSpc>
                <a:spcPct val="100000"/>
              </a:lnSpc>
              <a:buFont typeface="Arial Black" pitchFamily="34" charset="0"/>
              <a:buNone/>
            </a:pPr>
            <a:fld id="{76A56F80-26D8-4912-9F92-C496935DEE91}" type="slidenum">
              <a:rPr lang="en-GB" sz="1200">
                <a:solidFill>
                  <a:srgbClr val="000000"/>
                </a:solidFill>
                <a:latin typeface="Arial Black" pitchFamily="34" charset="0"/>
              </a:rPr>
              <a:pPr algn="r" eaLnBrk="1">
                <a:lnSpc>
                  <a:spcPct val="100000"/>
                </a:lnSpc>
                <a:buFont typeface="Arial Black" pitchFamily="34" charset="0"/>
                <a:buNone/>
              </a:pPr>
              <a:t>1</a:t>
            </a:fld>
            <a:endParaRPr lang="en-GB" sz="1200" dirty="0">
              <a:solidFill>
                <a:srgbClr val="000000"/>
              </a:solidFill>
              <a:latin typeface="Arial Black" pitchFamily="34" charset="0"/>
            </a:endParaRPr>
          </a:p>
        </p:txBody>
      </p:sp>
      <p:sp>
        <p:nvSpPr>
          <p:cNvPr id="4099" name="Rectangle 17"/>
          <p:cNvSpPr txBox="1">
            <a:spLocks noGrp="1" noChangeArrowheads="1"/>
          </p:cNvSpPr>
          <p:nvPr/>
        </p:nvSpPr>
        <p:spPr bwMode="auto">
          <a:xfrm>
            <a:off x="6553200" y="6248401"/>
            <a:ext cx="21320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723900" algn="l"/>
                <a:tab pos="1447800" algn="l"/>
              </a:tabLst>
              <a:defRPr>
                <a:solidFill>
                  <a:schemeClr val="bg1"/>
                </a:solidFill>
                <a:latin typeface="Arial" charset="0"/>
              </a:defRPr>
            </a:lvl1pPr>
            <a:lvl2pPr marL="742950" indent="-285750">
              <a:tabLst>
                <a:tab pos="723900" algn="l"/>
                <a:tab pos="1447800" algn="l"/>
              </a:tabLst>
              <a:defRPr>
                <a:solidFill>
                  <a:schemeClr val="bg1"/>
                </a:solidFill>
                <a:latin typeface="Arial" charset="0"/>
              </a:defRPr>
            </a:lvl2pPr>
            <a:lvl3pPr marL="1143000" indent="-228600">
              <a:tabLst>
                <a:tab pos="723900" algn="l"/>
                <a:tab pos="1447800" algn="l"/>
              </a:tabLst>
              <a:defRPr>
                <a:solidFill>
                  <a:schemeClr val="bg1"/>
                </a:solidFill>
                <a:latin typeface="Arial" charset="0"/>
              </a:defRPr>
            </a:lvl3pPr>
            <a:lvl4pPr marL="1600200" indent="-228600">
              <a:tabLst>
                <a:tab pos="723900" algn="l"/>
                <a:tab pos="1447800" algn="l"/>
              </a:tabLst>
              <a:defRPr>
                <a:solidFill>
                  <a:schemeClr val="bg1"/>
                </a:solidFill>
                <a:latin typeface="Arial" charset="0"/>
              </a:defRPr>
            </a:lvl4pPr>
            <a:lvl5pPr marL="2057400" indent="-228600">
              <a:tabLst>
                <a:tab pos="723900" algn="l"/>
                <a:tab pos="1447800" algn="l"/>
              </a:tabLst>
              <a:defRPr>
                <a:solidFill>
                  <a:schemeClr val="bg1"/>
                </a:solidFill>
                <a:latin typeface="Arial" charset="0"/>
              </a:defRPr>
            </a:lvl5pPr>
            <a:lvl6pPr marL="2514600" indent="-228600" defTabSz="457200" eaLnBrk="0" fontAlgn="base" hangingPunct="0">
              <a:lnSpc>
                <a:spcPct val="104000"/>
              </a:lnSpc>
              <a:spcBef>
                <a:spcPct val="0"/>
              </a:spcBef>
              <a:spcAft>
                <a:spcPct val="0"/>
              </a:spcAft>
              <a:buClr>
                <a:srgbClr val="000000"/>
              </a:buClr>
              <a:buSzPct val="100000"/>
              <a:buFont typeface="Arial" charset="0"/>
              <a:tabLst>
                <a:tab pos="723900" algn="l"/>
                <a:tab pos="1447800" algn="l"/>
              </a:tabLst>
              <a:defRPr>
                <a:solidFill>
                  <a:schemeClr val="bg1"/>
                </a:solidFill>
                <a:latin typeface="Arial" charset="0"/>
              </a:defRPr>
            </a:lvl6pPr>
            <a:lvl7pPr marL="2971800" indent="-228600" defTabSz="457200" eaLnBrk="0" fontAlgn="base" hangingPunct="0">
              <a:lnSpc>
                <a:spcPct val="104000"/>
              </a:lnSpc>
              <a:spcBef>
                <a:spcPct val="0"/>
              </a:spcBef>
              <a:spcAft>
                <a:spcPct val="0"/>
              </a:spcAft>
              <a:buClr>
                <a:srgbClr val="000000"/>
              </a:buClr>
              <a:buSzPct val="100000"/>
              <a:buFont typeface="Arial" charset="0"/>
              <a:tabLst>
                <a:tab pos="723900" algn="l"/>
                <a:tab pos="1447800" algn="l"/>
              </a:tabLst>
              <a:defRPr>
                <a:solidFill>
                  <a:schemeClr val="bg1"/>
                </a:solidFill>
                <a:latin typeface="Arial" charset="0"/>
              </a:defRPr>
            </a:lvl7pPr>
            <a:lvl8pPr marL="3429000" indent="-228600" defTabSz="457200" eaLnBrk="0" fontAlgn="base" hangingPunct="0">
              <a:lnSpc>
                <a:spcPct val="104000"/>
              </a:lnSpc>
              <a:spcBef>
                <a:spcPct val="0"/>
              </a:spcBef>
              <a:spcAft>
                <a:spcPct val="0"/>
              </a:spcAft>
              <a:buClr>
                <a:srgbClr val="000000"/>
              </a:buClr>
              <a:buSzPct val="100000"/>
              <a:buFont typeface="Arial" charset="0"/>
              <a:tabLst>
                <a:tab pos="723900" algn="l"/>
                <a:tab pos="1447800" algn="l"/>
              </a:tabLst>
              <a:defRPr>
                <a:solidFill>
                  <a:schemeClr val="bg1"/>
                </a:solidFill>
                <a:latin typeface="Arial" charset="0"/>
              </a:defRPr>
            </a:lvl8pPr>
            <a:lvl9pPr marL="3886200" indent="-228600" defTabSz="457200" eaLnBrk="0" fontAlgn="base" hangingPunct="0">
              <a:lnSpc>
                <a:spcPct val="104000"/>
              </a:lnSpc>
              <a:spcBef>
                <a:spcPct val="0"/>
              </a:spcBef>
              <a:spcAft>
                <a:spcPct val="0"/>
              </a:spcAft>
              <a:buClr>
                <a:srgbClr val="000000"/>
              </a:buClr>
              <a:buSzPct val="100000"/>
              <a:buFont typeface="Arial" charset="0"/>
              <a:tabLst>
                <a:tab pos="723900" algn="l"/>
                <a:tab pos="1447800" algn="l"/>
              </a:tabLst>
              <a:defRPr>
                <a:solidFill>
                  <a:schemeClr val="bg1"/>
                </a:solidFill>
                <a:latin typeface="Arial" charset="0"/>
              </a:defRPr>
            </a:lvl9pPr>
          </a:lstStyle>
          <a:p>
            <a:pPr algn="r" eaLnBrk="1">
              <a:lnSpc>
                <a:spcPct val="100000"/>
              </a:lnSpc>
              <a:buFont typeface="Arial Black" pitchFamily="34" charset="0"/>
              <a:buNone/>
            </a:pPr>
            <a:endParaRPr lang="en-US" sz="1200" dirty="0">
              <a:solidFill>
                <a:srgbClr val="000000"/>
              </a:solidFill>
              <a:latin typeface="Arial Black" pitchFamily="34" charset="0"/>
            </a:endParaRPr>
          </a:p>
        </p:txBody>
      </p:sp>
      <p:sp>
        <p:nvSpPr>
          <p:cNvPr id="4101" name="Rectangle 2"/>
          <p:cNvSpPr>
            <a:spLocks noGrp="1" noChangeArrowheads="1"/>
          </p:cNvSpPr>
          <p:nvPr>
            <p:ph type="subTitle" idx="4294967295"/>
          </p:nvPr>
        </p:nvSpPr>
        <p:spPr>
          <a:xfrm>
            <a:off x="2818606" y="3279439"/>
            <a:ext cx="3505200" cy="340735"/>
          </a:xfrm>
        </p:spPr>
        <p:txBody>
          <a:bodyPr wrap="square" lIns="90000" tIns="46800" rIns="90000" bIns="46800">
            <a:spAutoFit/>
          </a:bodyPr>
          <a:lstStyle/>
          <a:p>
            <a:pPr marL="0" indent="0" algn="ctr" eaLnBrk="1" hangingPunct="1">
              <a:lnSpc>
                <a:spcPct val="100000"/>
              </a:lnSpc>
              <a:spcBef>
                <a:spcPts val="850"/>
              </a:spcBef>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t>November 16, 2021</a:t>
            </a:r>
          </a:p>
        </p:txBody>
      </p:sp>
      <p:sp>
        <p:nvSpPr>
          <p:cNvPr id="4102" name="WordArt 3"/>
          <p:cNvSpPr>
            <a:spLocks noChangeArrowheads="1" noChangeShapeType="1" noTextEdit="1"/>
          </p:cNvSpPr>
          <p:nvPr/>
        </p:nvSpPr>
        <p:spPr bwMode="auto">
          <a:xfrm>
            <a:off x="1981200" y="2350298"/>
            <a:ext cx="5105400" cy="762000"/>
          </a:xfrm>
          <a:prstGeom prst="rect">
            <a:avLst/>
          </a:prstGeom>
        </p:spPr>
        <p:txBody>
          <a:bodyPr wrap="none" fromWordArt="1">
            <a:prstTxWarp prst="textPlain">
              <a:avLst>
                <a:gd name="adj" fmla="val 50000"/>
              </a:avLst>
            </a:prstTxWarp>
          </a:bodyPr>
          <a:lstStyle/>
          <a:p>
            <a:pPr algn="ctr"/>
            <a:r>
              <a:rPr lang="en-US" sz="3600" kern="10" dirty="0">
                <a:ln w="12600">
                  <a:solidFill>
                    <a:srgbClr val="3333CC"/>
                  </a:solidFill>
                  <a:miter lim="800000"/>
                  <a:headEnd/>
                  <a:tailEnd/>
                </a:ln>
                <a:solidFill>
                  <a:srgbClr val="B2B2B2">
                    <a:alpha val="50195"/>
                  </a:srgbClr>
                </a:solidFill>
                <a:effectLst>
                  <a:outerShdw dist="40186" dir="1096358" algn="ctr" rotWithShape="0">
                    <a:srgbClr val="9999FF"/>
                  </a:outerShdw>
                </a:effectLst>
                <a:latin typeface="Times New Roman" panose="02020603050405020304" pitchFamily="18" charset="0"/>
                <a:cs typeface="Times New Roman" panose="02020603050405020304" pitchFamily="18" charset="0"/>
              </a:rPr>
              <a:t>Operations Report</a:t>
            </a:r>
          </a:p>
        </p:txBody>
      </p:sp>
      <p:sp>
        <p:nvSpPr>
          <p:cNvPr id="5" name="Slide Number Placeholder 4"/>
          <p:cNvSpPr>
            <a:spLocks noGrp="1"/>
          </p:cNvSpPr>
          <p:nvPr>
            <p:ph type="sldNum" idx="11"/>
          </p:nvPr>
        </p:nvSpPr>
        <p:spPr/>
        <p:txBody>
          <a:bodyPr/>
          <a:lstStyle/>
          <a:p>
            <a:pPr>
              <a:defRPr/>
            </a:pPr>
            <a:fld id="{754C43BA-2086-43DA-8DE5-BE502D59FA73}" type="slidenum">
              <a:rPr lang="en-GB" smtClean="0"/>
              <a:pPr>
                <a:defRPr/>
              </a:pPr>
              <a:t>1</a:t>
            </a:fld>
            <a:endParaRPr lang="en-GB" dirty="0"/>
          </a:p>
        </p:txBody>
      </p:sp>
    </p:spTree>
    <p:extLst>
      <p:ext uri="{BB962C8B-B14F-4D97-AF65-F5344CB8AC3E}">
        <p14:creationId xmlns:p14="http://schemas.microsoft.com/office/powerpoint/2010/main" val="2948716260"/>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txBox="1">
            <a:spLocks noGrp="1" noChangeArrowheads="1"/>
          </p:cNvSpPr>
          <p:nvPr/>
        </p:nvSpPr>
        <p:spPr bwMode="auto">
          <a:xfrm>
            <a:off x="6553200" y="6248401"/>
            <a:ext cx="21320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5pPr>
            <a:lvl6pPr marL="2514600" indent="-228600" defTabSz="457200" eaLnBrk="0" fontAlgn="base" hangingPunct="0">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6pPr>
            <a:lvl7pPr marL="2971800" indent="-228600" defTabSz="457200" eaLnBrk="0" fontAlgn="base" hangingPunct="0">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7pPr>
            <a:lvl8pPr marL="3429000" indent="-228600" defTabSz="457200" eaLnBrk="0" fontAlgn="base" hangingPunct="0">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8pPr>
            <a:lvl9pPr marL="3886200" indent="-228600" defTabSz="457200" eaLnBrk="0" fontAlgn="base" hangingPunct="0">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9pPr>
          </a:lstStyle>
          <a:p>
            <a:pPr algn="r">
              <a:lnSpc>
                <a:spcPct val="100000"/>
              </a:lnSpc>
              <a:buFont typeface="Arial Black" pitchFamily="34" charset="0"/>
              <a:buNone/>
            </a:pPr>
            <a:fld id="{B6A557C4-8A1A-496E-9B14-AEE76D405CED}" type="slidenum">
              <a:rPr lang="en-GB" sz="1200">
                <a:solidFill>
                  <a:srgbClr val="000000"/>
                </a:solidFill>
                <a:latin typeface="Arial Black" pitchFamily="34" charset="0"/>
              </a:rPr>
              <a:pPr algn="r">
                <a:lnSpc>
                  <a:spcPct val="100000"/>
                </a:lnSpc>
                <a:buFont typeface="Arial Black" pitchFamily="34" charset="0"/>
                <a:buNone/>
              </a:pPr>
              <a:t>10</a:t>
            </a:fld>
            <a:endParaRPr lang="en-GB" sz="1200" dirty="0">
              <a:solidFill>
                <a:srgbClr val="000000"/>
              </a:solidFill>
              <a:latin typeface="Arial Black" pitchFamily="34" charset="0"/>
            </a:endParaRPr>
          </a:p>
        </p:txBody>
      </p:sp>
      <p:sp>
        <p:nvSpPr>
          <p:cNvPr id="14340" name="Rectangle 2"/>
          <p:cNvSpPr txBox="1">
            <a:spLocks noGrp="1" noChangeArrowheads="1"/>
          </p:cNvSpPr>
          <p:nvPr/>
        </p:nvSpPr>
        <p:spPr bwMode="auto">
          <a:xfrm>
            <a:off x="6553200" y="6248401"/>
            <a:ext cx="21320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5pPr>
            <a:lvl6pPr marL="2514600" indent="-228600" defTabSz="457200" eaLnBrk="0" fontAlgn="base" hangingPunct="0">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6pPr>
            <a:lvl7pPr marL="2971800" indent="-228600" defTabSz="457200" eaLnBrk="0" fontAlgn="base" hangingPunct="0">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7pPr>
            <a:lvl8pPr marL="3429000" indent="-228600" defTabSz="457200" eaLnBrk="0" fontAlgn="base" hangingPunct="0">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8pPr>
            <a:lvl9pPr marL="3886200" indent="-228600" defTabSz="457200" eaLnBrk="0" fontAlgn="base" hangingPunct="0">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9pPr>
          </a:lstStyle>
          <a:p>
            <a:pPr algn="r">
              <a:lnSpc>
                <a:spcPct val="100000"/>
              </a:lnSpc>
              <a:buFont typeface="Arial Black" pitchFamily="34" charset="0"/>
              <a:buNone/>
            </a:pPr>
            <a:fld id="{9B444BDE-4EB6-417E-87D5-98039682F25D}" type="slidenum">
              <a:rPr lang="en-GB" sz="1200">
                <a:solidFill>
                  <a:srgbClr val="000000"/>
                </a:solidFill>
                <a:latin typeface="Arial Black" pitchFamily="34" charset="0"/>
              </a:rPr>
              <a:pPr algn="r">
                <a:lnSpc>
                  <a:spcPct val="100000"/>
                </a:lnSpc>
                <a:buFont typeface="Arial Black" pitchFamily="34" charset="0"/>
                <a:buNone/>
              </a:pPr>
              <a:t>10</a:t>
            </a:fld>
            <a:endParaRPr lang="en-GB" sz="1200" dirty="0">
              <a:solidFill>
                <a:srgbClr val="000000"/>
              </a:solidFill>
              <a:latin typeface="Arial Black" pitchFamily="34" charset="0"/>
            </a:endParaRPr>
          </a:p>
        </p:txBody>
      </p:sp>
      <p:sp>
        <p:nvSpPr>
          <p:cNvPr id="14341" name="Rectangle 2"/>
          <p:cNvSpPr>
            <a:spLocks noGrp="1" noChangeArrowheads="1"/>
          </p:cNvSpPr>
          <p:nvPr>
            <p:ph type="title"/>
          </p:nvPr>
        </p:nvSpPr>
        <p:spPr>
          <a:xfrm>
            <a:off x="0" y="76200"/>
            <a:ext cx="9144000" cy="1371600"/>
          </a:xfrm>
        </p:spPr>
        <p:txBody>
          <a:bodyPr/>
          <a:lstStyle/>
          <a:p>
            <a:pPr algn="ctr" eaLnBrk="1" hangingPunct="1"/>
            <a:r>
              <a:rPr lang="en-US" sz="2800" b="1" u="sng" dirty="0"/>
              <a:t>Reservoir and System Capacity as of 10/20/21</a:t>
            </a:r>
          </a:p>
        </p:txBody>
      </p:sp>
      <p:sp>
        <p:nvSpPr>
          <p:cNvPr id="14342" name="Freeform 3"/>
          <p:cNvSpPr>
            <a:spLocks/>
          </p:cNvSpPr>
          <p:nvPr/>
        </p:nvSpPr>
        <p:spPr bwMode="auto">
          <a:xfrm>
            <a:off x="6359525" y="4856164"/>
            <a:ext cx="152400" cy="380425"/>
          </a:xfrm>
          <a:custGeom>
            <a:avLst/>
            <a:gdLst>
              <a:gd name="T0" fmla="*/ 0 w 96"/>
              <a:gd name="T1" fmla="*/ 2147483647 h 61"/>
              <a:gd name="T2" fmla="*/ 2147483647 w 96"/>
              <a:gd name="T3" fmla="*/ 2147483647 h 61"/>
              <a:gd name="T4" fmla="*/ 2147483647 w 96"/>
              <a:gd name="T5" fmla="*/ 2147483647 h 61"/>
              <a:gd name="T6" fmla="*/ 2147483647 w 96"/>
              <a:gd name="T7" fmla="*/ 2147483647 h 61"/>
              <a:gd name="T8" fmla="*/ 2147483647 w 96"/>
              <a:gd name="T9" fmla="*/ 2147483647 h 61"/>
              <a:gd name="T10" fmla="*/ 2147483647 w 96"/>
              <a:gd name="T11" fmla="*/ 0 h 61"/>
              <a:gd name="T12" fmla="*/ 0 60000 65536"/>
              <a:gd name="T13" fmla="*/ 0 60000 65536"/>
              <a:gd name="T14" fmla="*/ 0 60000 65536"/>
              <a:gd name="T15" fmla="*/ 0 60000 65536"/>
              <a:gd name="T16" fmla="*/ 0 60000 65536"/>
              <a:gd name="T17" fmla="*/ 0 60000 65536"/>
              <a:gd name="T18" fmla="*/ 0 w 96"/>
              <a:gd name="T19" fmla="*/ 0 h 61"/>
              <a:gd name="T20" fmla="*/ 96 w 96"/>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96" h="61">
                <a:moveTo>
                  <a:pt x="0" y="61"/>
                </a:moveTo>
                <a:cubicBezTo>
                  <a:pt x="4" y="41"/>
                  <a:pt x="3" y="33"/>
                  <a:pt x="16" y="19"/>
                </a:cubicBezTo>
                <a:cubicBezTo>
                  <a:pt x="31" y="25"/>
                  <a:pt x="21" y="21"/>
                  <a:pt x="36" y="26"/>
                </a:cubicBezTo>
                <a:cubicBezTo>
                  <a:pt x="42" y="28"/>
                  <a:pt x="55" y="32"/>
                  <a:pt x="55" y="32"/>
                </a:cubicBezTo>
                <a:cubicBezTo>
                  <a:pt x="67" y="29"/>
                  <a:pt x="76" y="26"/>
                  <a:pt x="84" y="16"/>
                </a:cubicBezTo>
                <a:cubicBezTo>
                  <a:pt x="88" y="11"/>
                  <a:pt x="96" y="0"/>
                  <a:pt x="96" y="0"/>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p>
            <a:endParaRPr lang="en-US" dirty="0"/>
          </a:p>
        </p:txBody>
      </p:sp>
      <p:sp>
        <p:nvSpPr>
          <p:cNvPr id="14344"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bg1"/>
                </a:solidFill>
                <a:latin typeface="Arial" charset="0"/>
              </a:defRPr>
            </a:lvl1pPr>
            <a:lvl2pPr marL="742950" indent="-285750">
              <a:defRPr>
                <a:solidFill>
                  <a:schemeClr val="bg1"/>
                </a:solidFill>
                <a:latin typeface="Arial" charset="0"/>
              </a:defRPr>
            </a:lvl2pPr>
            <a:lvl3pPr marL="1143000" indent="-228600">
              <a:defRPr>
                <a:solidFill>
                  <a:schemeClr val="bg1"/>
                </a:solidFill>
                <a:latin typeface="Arial" charset="0"/>
              </a:defRPr>
            </a:lvl3pPr>
            <a:lvl4pPr marL="1600200" indent="-228600">
              <a:defRPr>
                <a:solidFill>
                  <a:schemeClr val="bg1"/>
                </a:solidFill>
                <a:latin typeface="Arial" charset="0"/>
              </a:defRPr>
            </a:lvl4pPr>
            <a:lvl5pPr marL="2057400" indent="-228600">
              <a:defRPr>
                <a:solidFill>
                  <a:schemeClr val="bg1"/>
                </a:solidFill>
                <a:latin typeface="Arial" charset="0"/>
              </a:defRPr>
            </a:lvl5pPr>
            <a:lvl6pPr marL="2514600" indent="-228600" defTabSz="457200" eaLnBrk="0" fontAlgn="base" hangingPunct="0">
              <a:lnSpc>
                <a:spcPct val="104000"/>
              </a:lnSpc>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lnSpc>
                <a:spcPct val="104000"/>
              </a:lnSpc>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lnSpc>
                <a:spcPct val="104000"/>
              </a:lnSpc>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lnSpc>
                <a:spcPct val="104000"/>
              </a:lnSpc>
              <a:spcBef>
                <a:spcPct val="0"/>
              </a:spcBef>
              <a:spcAft>
                <a:spcPct val="0"/>
              </a:spcAft>
              <a:buClr>
                <a:srgbClr val="000000"/>
              </a:buClr>
              <a:buSzPct val="100000"/>
              <a:buFont typeface="Arial" charset="0"/>
              <a:defRPr>
                <a:solidFill>
                  <a:schemeClr val="bg1"/>
                </a:solidFill>
                <a:latin typeface="Arial" charset="0"/>
              </a:defRPr>
            </a:lvl9pPr>
          </a:lstStyle>
          <a:p>
            <a:r>
              <a:rPr lang="en-US" dirty="0">
                <a:solidFill>
                  <a:srgbClr val="000000"/>
                </a:solidFill>
              </a:rPr>
              <a:t>November 16, 2021</a:t>
            </a:r>
          </a:p>
        </p:txBody>
      </p:sp>
      <p:sp>
        <p:nvSpPr>
          <p:cNvPr id="3" name="Slide Number Placeholder 2"/>
          <p:cNvSpPr>
            <a:spLocks noGrp="1"/>
          </p:cNvSpPr>
          <p:nvPr>
            <p:ph type="sldNum" idx="11"/>
          </p:nvPr>
        </p:nvSpPr>
        <p:spPr/>
        <p:txBody>
          <a:bodyPr/>
          <a:lstStyle/>
          <a:p>
            <a:pPr>
              <a:defRPr/>
            </a:pPr>
            <a:fld id="{C8C5FB26-32CC-4518-A40A-0E1F0117173C}" type="slidenum">
              <a:rPr lang="en-GB" smtClean="0"/>
              <a:pPr>
                <a:defRPr/>
              </a:pPr>
              <a:t>10</a:t>
            </a:fld>
            <a:endParaRPr lang="en-GB" dirty="0"/>
          </a:p>
        </p:txBody>
      </p:sp>
      <p:pic>
        <p:nvPicPr>
          <p:cNvPr id="2" name="Picture 1">
            <a:extLst>
              <a:ext uri="{FF2B5EF4-FFF2-40B4-BE49-F238E27FC236}">
                <a16:creationId xmlns:a16="http://schemas.microsoft.com/office/drawing/2014/main" id="{8FDDD2C1-C356-4CC3-A46F-F591A06A4889}"/>
              </a:ext>
            </a:extLst>
          </p:cNvPr>
          <p:cNvPicPr>
            <a:picLocks noChangeAspect="1"/>
          </p:cNvPicPr>
          <p:nvPr/>
        </p:nvPicPr>
        <p:blipFill>
          <a:blip r:embed="rId3"/>
          <a:stretch>
            <a:fillRect/>
          </a:stretch>
        </p:blipFill>
        <p:spPr>
          <a:xfrm>
            <a:off x="49190" y="1066800"/>
            <a:ext cx="8866210" cy="5258054"/>
          </a:xfrm>
          <a:prstGeom prst="rect">
            <a:avLst/>
          </a:prstGeom>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3" name="Rectangle 2"/>
          <p:cNvSpPr txBox="1">
            <a:spLocks noGrp="1" noChangeArrowheads="1"/>
          </p:cNvSpPr>
          <p:nvPr/>
        </p:nvSpPr>
        <p:spPr bwMode="auto">
          <a:xfrm>
            <a:off x="6553200" y="6248401"/>
            <a:ext cx="21320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5pPr>
            <a:lvl6pPr marL="2514600" indent="-228600" defTabSz="457200" eaLnBrk="0" fontAlgn="base" hangingPunct="0">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6pPr>
            <a:lvl7pPr marL="2971800" indent="-228600" defTabSz="457200" eaLnBrk="0" fontAlgn="base" hangingPunct="0">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7pPr>
            <a:lvl8pPr marL="3429000" indent="-228600" defTabSz="457200" eaLnBrk="0" fontAlgn="base" hangingPunct="0">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8pPr>
            <a:lvl9pPr marL="3886200" indent="-228600" defTabSz="457200" eaLnBrk="0" fontAlgn="base" hangingPunct="0">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9pPr>
          </a:lstStyle>
          <a:p>
            <a:pPr algn="r">
              <a:lnSpc>
                <a:spcPct val="100000"/>
              </a:lnSpc>
              <a:buFont typeface="Arial Black" pitchFamily="34" charset="0"/>
              <a:buNone/>
            </a:pPr>
            <a:fld id="{5CC92EDF-A955-40A1-B88A-FB79E93DF0C8}" type="slidenum">
              <a:rPr lang="en-GB" sz="1200">
                <a:solidFill>
                  <a:srgbClr val="000000"/>
                </a:solidFill>
                <a:latin typeface="Arial Black" pitchFamily="34" charset="0"/>
              </a:rPr>
              <a:pPr algn="r">
                <a:lnSpc>
                  <a:spcPct val="100000"/>
                </a:lnSpc>
                <a:buFont typeface="Arial Black" pitchFamily="34" charset="0"/>
                <a:buNone/>
              </a:pPr>
              <a:t>11</a:t>
            </a:fld>
            <a:endParaRPr lang="en-GB" sz="1200" dirty="0">
              <a:solidFill>
                <a:srgbClr val="000000"/>
              </a:solidFill>
              <a:latin typeface="Arial Black" pitchFamily="34" charset="0"/>
            </a:endParaRPr>
          </a:p>
        </p:txBody>
      </p:sp>
      <p:sp>
        <p:nvSpPr>
          <p:cNvPr id="15364" name="Rectangle 2"/>
          <p:cNvSpPr txBox="1">
            <a:spLocks noGrp="1" noChangeArrowheads="1"/>
          </p:cNvSpPr>
          <p:nvPr/>
        </p:nvSpPr>
        <p:spPr bwMode="auto">
          <a:xfrm>
            <a:off x="6553200" y="6248401"/>
            <a:ext cx="21320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5pPr>
            <a:lvl6pPr marL="2514600" indent="-228600" defTabSz="457200" eaLnBrk="0" fontAlgn="base" hangingPunct="0">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6pPr>
            <a:lvl7pPr marL="2971800" indent="-228600" defTabSz="457200" eaLnBrk="0" fontAlgn="base" hangingPunct="0">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7pPr>
            <a:lvl8pPr marL="3429000" indent="-228600" defTabSz="457200" eaLnBrk="0" fontAlgn="base" hangingPunct="0">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8pPr>
            <a:lvl9pPr marL="3886200" indent="-228600" defTabSz="457200" eaLnBrk="0" fontAlgn="base" hangingPunct="0">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9pPr>
          </a:lstStyle>
          <a:p>
            <a:pPr algn="r">
              <a:lnSpc>
                <a:spcPct val="100000"/>
              </a:lnSpc>
              <a:buFont typeface="Arial Black" pitchFamily="34" charset="0"/>
              <a:buNone/>
            </a:pPr>
            <a:fld id="{48F70B78-822D-4B70-9E6D-AB7998BF57B4}" type="slidenum">
              <a:rPr lang="en-GB" sz="1200">
                <a:solidFill>
                  <a:srgbClr val="000000"/>
                </a:solidFill>
                <a:latin typeface="Arial Black" pitchFamily="34" charset="0"/>
              </a:rPr>
              <a:pPr algn="r">
                <a:lnSpc>
                  <a:spcPct val="100000"/>
                </a:lnSpc>
                <a:buFont typeface="Arial Black" pitchFamily="34" charset="0"/>
                <a:buNone/>
              </a:pPr>
              <a:t>11</a:t>
            </a:fld>
            <a:endParaRPr lang="en-GB" sz="1200" dirty="0">
              <a:solidFill>
                <a:srgbClr val="000000"/>
              </a:solidFill>
              <a:latin typeface="Arial Black" pitchFamily="34" charset="0"/>
            </a:endParaRPr>
          </a:p>
        </p:txBody>
      </p:sp>
      <p:sp>
        <p:nvSpPr>
          <p:cNvPr id="15365" name="Rectangle 2"/>
          <p:cNvSpPr>
            <a:spLocks noGrp="1" noChangeArrowheads="1"/>
          </p:cNvSpPr>
          <p:nvPr>
            <p:ph type="title"/>
          </p:nvPr>
        </p:nvSpPr>
        <p:spPr>
          <a:xfrm>
            <a:off x="457200" y="747712"/>
            <a:ext cx="8228013" cy="776287"/>
          </a:xfrm>
        </p:spPr>
        <p:txBody>
          <a:bodyPr/>
          <a:lstStyle/>
          <a:p>
            <a:pPr algn="ctr" eaLnBrk="1" hangingPunct="1"/>
            <a:r>
              <a:rPr lang="en-US" sz="3000" b="1" dirty="0"/>
              <a:t>Colorado River Water Supply</a:t>
            </a:r>
            <a:br>
              <a:rPr lang="en-US" sz="1200" b="1" dirty="0"/>
            </a:br>
            <a:r>
              <a:rPr lang="en-US" sz="1400" b="1" dirty="0"/>
              <a:t>As of August 9, 2021 &amp; August 10, 2020</a:t>
            </a:r>
          </a:p>
        </p:txBody>
      </p:sp>
      <p:sp>
        <p:nvSpPr>
          <p:cNvPr id="15368" name="Footer Placeholder 1"/>
          <p:cNvSpPr>
            <a:spLocks noGrp="1"/>
          </p:cNvSpPr>
          <p:nvPr>
            <p:ph type="ftr" sz="quarter" idx="10"/>
          </p:nvPr>
        </p:nvSpPr>
        <p:spPr>
          <a:xfrm>
            <a:off x="3124200" y="6247606"/>
            <a:ext cx="2894013" cy="4556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bg1"/>
                </a:solidFill>
                <a:latin typeface="Arial" charset="0"/>
              </a:defRPr>
            </a:lvl1pPr>
            <a:lvl2pPr marL="742950" indent="-285750">
              <a:defRPr>
                <a:solidFill>
                  <a:schemeClr val="bg1"/>
                </a:solidFill>
                <a:latin typeface="Arial" charset="0"/>
              </a:defRPr>
            </a:lvl2pPr>
            <a:lvl3pPr marL="1143000" indent="-228600">
              <a:defRPr>
                <a:solidFill>
                  <a:schemeClr val="bg1"/>
                </a:solidFill>
                <a:latin typeface="Arial" charset="0"/>
              </a:defRPr>
            </a:lvl3pPr>
            <a:lvl4pPr marL="1600200" indent="-228600">
              <a:defRPr>
                <a:solidFill>
                  <a:schemeClr val="bg1"/>
                </a:solidFill>
                <a:latin typeface="Arial" charset="0"/>
              </a:defRPr>
            </a:lvl4pPr>
            <a:lvl5pPr marL="2057400" indent="-228600">
              <a:defRPr>
                <a:solidFill>
                  <a:schemeClr val="bg1"/>
                </a:solidFill>
                <a:latin typeface="Arial" charset="0"/>
              </a:defRPr>
            </a:lvl5pPr>
            <a:lvl6pPr marL="2514600" indent="-228600" defTabSz="457200" eaLnBrk="0" fontAlgn="base" hangingPunct="0">
              <a:lnSpc>
                <a:spcPct val="104000"/>
              </a:lnSpc>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lnSpc>
                <a:spcPct val="104000"/>
              </a:lnSpc>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lnSpc>
                <a:spcPct val="104000"/>
              </a:lnSpc>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lnSpc>
                <a:spcPct val="104000"/>
              </a:lnSpc>
              <a:spcBef>
                <a:spcPct val="0"/>
              </a:spcBef>
              <a:spcAft>
                <a:spcPct val="0"/>
              </a:spcAft>
              <a:buClr>
                <a:srgbClr val="000000"/>
              </a:buClr>
              <a:buSzPct val="100000"/>
              <a:buFont typeface="Arial" charset="0"/>
              <a:defRPr>
                <a:solidFill>
                  <a:schemeClr val="bg1"/>
                </a:solidFill>
                <a:latin typeface="Arial" charset="0"/>
              </a:defRPr>
            </a:lvl9pPr>
          </a:lstStyle>
          <a:p>
            <a:r>
              <a:rPr lang="en-US" dirty="0">
                <a:solidFill>
                  <a:srgbClr val="000000"/>
                </a:solidFill>
              </a:rPr>
              <a:t>November 16, 2021</a:t>
            </a:r>
          </a:p>
        </p:txBody>
      </p:sp>
      <p:sp>
        <p:nvSpPr>
          <p:cNvPr id="15369" name="TextBox 2"/>
          <p:cNvSpPr txBox="1">
            <a:spLocks noChangeArrowheads="1"/>
          </p:cNvSpPr>
          <p:nvPr/>
        </p:nvSpPr>
        <p:spPr bwMode="auto">
          <a:xfrm>
            <a:off x="609600" y="6475413"/>
            <a:ext cx="1600200" cy="380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charset="0"/>
              </a:defRPr>
            </a:lvl1pPr>
            <a:lvl2pPr marL="742950" indent="-285750">
              <a:defRPr>
                <a:solidFill>
                  <a:schemeClr val="bg1"/>
                </a:solidFill>
                <a:latin typeface="Arial" charset="0"/>
              </a:defRPr>
            </a:lvl2pPr>
            <a:lvl3pPr marL="1143000" indent="-228600">
              <a:defRPr>
                <a:solidFill>
                  <a:schemeClr val="bg1"/>
                </a:solidFill>
                <a:latin typeface="Arial" charset="0"/>
              </a:defRPr>
            </a:lvl3pPr>
            <a:lvl4pPr marL="1600200" indent="-228600">
              <a:defRPr>
                <a:solidFill>
                  <a:schemeClr val="bg1"/>
                </a:solidFill>
                <a:latin typeface="Arial" charset="0"/>
              </a:defRPr>
            </a:lvl4pPr>
            <a:lvl5pPr marL="2057400" indent="-228600">
              <a:defRPr>
                <a:solidFill>
                  <a:schemeClr val="bg1"/>
                </a:solidFill>
                <a:latin typeface="Arial" charset="0"/>
              </a:defRPr>
            </a:lvl5pPr>
            <a:lvl6pPr marL="2514600" indent="-228600" defTabSz="457200" eaLnBrk="0" fontAlgn="base" hangingPunct="0">
              <a:lnSpc>
                <a:spcPct val="104000"/>
              </a:lnSpc>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lnSpc>
                <a:spcPct val="104000"/>
              </a:lnSpc>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lnSpc>
                <a:spcPct val="104000"/>
              </a:lnSpc>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lnSpc>
                <a:spcPct val="104000"/>
              </a:lnSpc>
              <a:spcBef>
                <a:spcPct val="0"/>
              </a:spcBef>
              <a:spcAft>
                <a:spcPct val="0"/>
              </a:spcAft>
              <a:buClr>
                <a:srgbClr val="000000"/>
              </a:buClr>
              <a:buSzPct val="100000"/>
              <a:buFont typeface="Arial" charset="0"/>
              <a:defRPr>
                <a:solidFill>
                  <a:schemeClr val="bg1"/>
                </a:solidFill>
                <a:latin typeface="Arial" charset="0"/>
              </a:defRPr>
            </a:lvl9pPr>
          </a:lstStyle>
          <a:p>
            <a:endParaRPr lang="en-US" dirty="0"/>
          </a:p>
        </p:txBody>
      </p:sp>
      <p:sp>
        <p:nvSpPr>
          <p:cNvPr id="4" name="Slide Number Placeholder 3"/>
          <p:cNvSpPr>
            <a:spLocks noGrp="1"/>
          </p:cNvSpPr>
          <p:nvPr>
            <p:ph type="sldNum" idx="11"/>
          </p:nvPr>
        </p:nvSpPr>
        <p:spPr/>
        <p:txBody>
          <a:bodyPr/>
          <a:lstStyle/>
          <a:p>
            <a:pPr>
              <a:defRPr/>
            </a:pPr>
            <a:fld id="{6C7C27EA-1AFE-4AA3-A5E3-2BEDFF8BDE58}" type="slidenum">
              <a:rPr lang="en-GB" smtClean="0"/>
              <a:pPr>
                <a:defRPr/>
              </a:pPr>
              <a:t>11</a:t>
            </a:fld>
            <a:endParaRPr lang="en-GB" dirty="0"/>
          </a:p>
        </p:txBody>
      </p:sp>
      <p:pic>
        <p:nvPicPr>
          <p:cNvPr id="5" name="Picture 4">
            <a:extLst>
              <a:ext uri="{FF2B5EF4-FFF2-40B4-BE49-F238E27FC236}">
                <a16:creationId xmlns:a16="http://schemas.microsoft.com/office/drawing/2014/main" id="{1155E7F4-1CF7-4DBB-804F-01B836BEBD19}"/>
              </a:ext>
            </a:extLst>
          </p:cNvPr>
          <p:cNvPicPr>
            <a:picLocks noChangeAspect="1"/>
          </p:cNvPicPr>
          <p:nvPr/>
        </p:nvPicPr>
        <p:blipFill>
          <a:blip r:embed="rId3"/>
          <a:stretch>
            <a:fillRect/>
          </a:stretch>
        </p:blipFill>
        <p:spPr>
          <a:xfrm>
            <a:off x="60289" y="1676400"/>
            <a:ext cx="4139923" cy="3581400"/>
          </a:xfrm>
          <a:prstGeom prst="rect">
            <a:avLst/>
          </a:prstGeom>
        </p:spPr>
      </p:pic>
      <p:pic>
        <p:nvPicPr>
          <p:cNvPr id="7" name="Picture 6">
            <a:extLst>
              <a:ext uri="{FF2B5EF4-FFF2-40B4-BE49-F238E27FC236}">
                <a16:creationId xmlns:a16="http://schemas.microsoft.com/office/drawing/2014/main" id="{3CC37037-341E-4B66-B834-542AA4603EC0}"/>
              </a:ext>
            </a:extLst>
          </p:cNvPr>
          <p:cNvPicPr>
            <a:picLocks noChangeAspect="1"/>
          </p:cNvPicPr>
          <p:nvPr/>
        </p:nvPicPr>
        <p:blipFill>
          <a:blip r:embed="rId4"/>
          <a:stretch>
            <a:fillRect/>
          </a:stretch>
        </p:blipFill>
        <p:spPr>
          <a:xfrm>
            <a:off x="4267200" y="1600200"/>
            <a:ext cx="4422457" cy="3733800"/>
          </a:xfrm>
          <a:prstGeom prst="rect">
            <a:avLst/>
          </a:prstGeom>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39C28D65-3D49-4A99-830E-E3F0999A6EE1}"/>
              </a:ext>
            </a:extLst>
          </p:cNvPr>
          <p:cNvSpPr txBox="1"/>
          <p:nvPr/>
        </p:nvSpPr>
        <p:spPr>
          <a:xfrm>
            <a:off x="8551474" y="5540203"/>
            <a:ext cx="363924" cy="388769"/>
          </a:xfrm>
          <a:prstGeom prst="rect">
            <a:avLst/>
          </a:prstGeom>
          <a:solidFill>
            <a:srgbClr val="99FFCC">
              <a:alpha val="35000"/>
            </a:srgbClr>
          </a:solidFill>
        </p:spPr>
        <p:txBody>
          <a:bodyPr wrap="square" rtlCol="0">
            <a:spAutoFit/>
          </a:bodyPr>
          <a:lstStyle/>
          <a:p>
            <a:endParaRPr lang="en-US" dirty="0"/>
          </a:p>
        </p:txBody>
      </p:sp>
      <p:sp>
        <p:nvSpPr>
          <p:cNvPr id="4" name="Rectangle 3"/>
          <p:cNvSpPr/>
          <p:nvPr/>
        </p:nvSpPr>
        <p:spPr bwMode="auto">
          <a:xfrm>
            <a:off x="4114801" y="5540204"/>
            <a:ext cx="4436674" cy="455613"/>
          </a:xfrm>
          <a:prstGeom prst="rect">
            <a:avLst/>
          </a:prstGeom>
          <a:solidFill>
            <a:srgbClr val="CCFFFF">
              <a:alpha val="22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4000"/>
              </a:lnSpc>
              <a:spcBef>
                <a:spcPct val="0"/>
              </a:spcBef>
              <a:spcAft>
                <a:spcPct val="0"/>
              </a:spcAft>
              <a:buClr>
                <a:srgbClr val="000000"/>
              </a:buClr>
              <a:buSzPct val="100000"/>
              <a:buFont typeface="Arial" charset="0"/>
              <a:buNone/>
              <a:tabLst/>
            </a:pPr>
            <a:endParaRPr kumimoji="0" lang="en-US" sz="1800" b="0" i="0" u="none" strike="noStrike" cap="none" normalizeH="0" baseline="0">
              <a:ln>
                <a:noFill/>
              </a:ln>
              <a:solidFill>
                <a:schemeClr val="bg1"/>
              </a:solidFill>
              <a:effectLst/>
              <a:latin typeface="Arial" charset="0"/>
            </a:endParaRPr>
          </a:p>
        </p:txBody>
      </p:sp>
      <p:sp>
        <p:nvSpPr>
          <p:cNvPr id="16" name="TextBox 15"/>
          <p:cNvSpPr txBox="1"/>
          <p:nvPr/>
        </p:nvSpPr>
        <p:spPr>
          <a:xfrm>
            <a:off x="1828800" y="5363597"/>
            <a:ext cx="2286000" cy="628479"/>
          </a:xfrm>
          <a:prstGeom prst="rect">
            <a:avLst/>
          </a:prstGeom>
          <a:solidFill>
            <a:srgbClr val="FFFF99">
              <a:alpha val="35000"/>
            </a:srgbClr>
          </a:solidFill>
        </p:spPr>
        <p:txBody>
          <a:bodyPr wrap="square" rtlCol="0">
            <a:spAutoFit/>
          </a:bodyPr>
          <a:lstStyle/>
          <a:p>
            <a:endParaRPr lang="en-US" dirty="0"/>
          </a:p>
        </p:txBody>
      </p:sp>
      <p:pic>
        <p:nvPicPr>
          <p:cNvPr id="5" name="Picture 4">
            <a:extLst>
              <a:ext uri="{FF2B5EF4-FFF2-40B4-BE49-F238E27FC236}">
                <a16:creationId xmlns:a16="http://schemas.microsoft.com/office/drawing/2014/main" id="{D8B6D544-99E5-46F6-9D86-FFC42BE461E8}"/>
              </a:ext>
            </a:extLst>
          </p:cNvPr>
          <p:cNvPicPr>
            <a:picLocks noChangeAspect="1"/>
          </p:cNvPicPr>
          <p:nvPr/>
        </p:nvPicPr>
        <p:blipFill>
          <a:blip r:embed="rId3"/>
          <a:stretch>
            <a:fillRect/>
          </a:stretch>
        </p:blipFill>
        <p:spPr>
          <a:xfrm>
            <a:off x="592526" y="990600"/>
            <a:ext cx="8399073" cy="5562600"/>
          </a:xfrm>
          <a:prstGeom prst="rect">
            <a:avLst/>
          </a:prstGeom>
        </p:spPr>
      </p:pic>
      <p:sp>
        <p:nvSpPr>
          <p:cNvPr id="16388" name="Rectangle 2"/>
          <p:cNvSpPr txBox="1">
            <a:spLocks noGrp="1" noChangeArrowheads="1"/>
          </p:cNvSpPr>
          <p:nvPr/>
        </p:nvSpPr>
        <p:spPr bwMode="auto">
          <a:xfrm>
            <a:off x="6553200" y="6248400"/>
            <a:ext cx="21320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5pPr>
            <a:lvl6pPr marL="2514600" indent="-228600" defTabSz="457200" eaLnBrk="0" fontAlgn="base" hangingPunct="0">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6pPr>
            <a:lvl7pPr marL="2971800" indent="-228600" defTabSz="457200" eaLnBrk="0" fontAlgn="base" hangingPunct="0">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7pPr>
            <a:lvl8pPr marL="3429000" indent="-228600" defTabSz="457200" eaLnBrk="0" fontAlgn="base" hangingPunct="0">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8pPr>
            <a:lvl9pPr marL="3886200" indent="-228600" defTabSz="457200" eaLnBrk="0" fontAlgn="base" hangingPunct="0">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9pPr>
          </a:lstStyle>
          <a:p>
            <a:pPr algn="r">
              <a:lnSpc>
                <a:spcPct val="100000"/>
              </a:lnSpc>
              <a:buFont typeface="Arial Black" pitchFamily="34" charset="0"/>
              <a:buNone/>
            </a:pPr>
            <a:fld id="{7F1664C3-7BA2-45F3-A724-CA09C04128B4}" type="slidenum">
              <a:rPr lang="en-GB" sz="1200">
                <a:solidFill>
                  <a:srgbClr val="000000"/>
                </a:solidFill>
                <a:latin typeface="Arial Black" pitchFamily="34" charset="0"/>
              </a:rPr>
              <a:pPr algn="r">
                <a:lnSpc>
                  <a:spcPct val="100000"/>
                </a:lnSpc>
                <a:buFont typeface="Arial Black" pitchFamily="34" charset="0"/>
                <a:buNone/>
              </a:pPr>
              <a:t>12</a:t>
            </a:fld>
            <a:endParaRPr lang="en-GB" sz="1200" dirty="0">
              <a:solidFill>
                <a:srgbClr val="000000"/>
              </a:solidFill>
              <a:latin typeface="Arial Black" pitchFamily="34" charset="0"/>
            </a:endParaRPr>
          </a:p>
        </p:txBody>
      </p:sp>
      <p:sp>
        <p:nvSpPr>
          <p:cNvPr id="16395" name="Footer Placeholder 1"/>
          <p:cNvSpPr>
            <a:spLocks noGrp="1"/>
          </p:cNvSpPr>
          <p:nvPr>
            <p:ph type="ftr" sz="quarter" idx="10"/>
          </p:nvPr>
        </p:nvSpPr>
        <p:spPr>
          <a:xfrm>
            <a:off x="3118854" y="6248401"/>
            <a:ext cx="2894013" cy="4556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bg1"/>
                </a:solidFill>
                <a:latin typeface="Arial" charset="0"/>
              </a:defRPr>
            </a:lvl1pPr>
            <a:lvl2pPr marL="742950" indent="-285750">
              <a:defRPr>
                <a:solidFill>
                  <a:schemeClr val="bg1"/>
                </a:solidFill>
                <a:latin typeface="Arial" charset="0"/>
              </a:defRPr>
            </a:lvl2pPr>
            <a:lvl3pPr marL="1143000" indent="-228600">
              <a:defRPr>
                <a:solidFill>
                  <a:schemeClr val="bg1"/>
                </a:solidFill>
                <a:latin typeface="Arial" charset="0"/>
              </a:defRPr>
            </a:lvl3pPr>
            <a:lvl4pPr marL="1600200" indent="-228600">
              <a:defRPr>
                <a:solidFill>
                  <a:schemeClr val="bg1"/>
                </a:solidFill>
                <a:latin typeface="Arial" charset="0"/>
              </a:defRPr>
            </a:lvl4pPr>
            <a:lvl5pPr marL="2057400" indent="-228600">
              <a:defRPr>
                <a:solidFill>
                  <a:schemeClr val="bg1"/>
                </a:solidFill>
                <a:latin typeface="Arial" charset="0"/>
              </a:defRPr>
            </a:lvl5pPr>
            <a:lvl6pPr marL="2514600" indent="-228600" defTabSz="457200" eaLnBrk="0" fontAlgn="base" hangingPunct="0">
              <a:lnSpc>
                <a:spcPct val="104000"/>
              </a:lnSpc>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lnSpc>
                <a:spcPct val="104000"/>
              </a:lnSpc>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lnSpc>
                <a:spcPct val="104000"/>
              </a:lnSpc>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lnSpc>
                <a:spcPct val="104000"/>
              </a:lnSpc>
              <a:spcBef>
                <a:spcPct val="0"/>
              </a:spcBef>
              <a:spcAft>
                <a:spcPct val="0"/>
              </a:spcAft>
              <a:buClr>
                <a:srgbClr val="000000"/>
              </a:buClr>
              <a:buSzPct val="100000"/>
              <a:buFont typeface="Arial" charset="0"/>
              <a:defRPr>
                <a:solidFill>
                  <a:schemeClr val="bg1"/>
                </a:solidFill>
                <a:latin typeface="Arial" charset="0"/>
              </a:defRPr>
            </a:lvl9pPr>
          </a:lstStyle>
          <a:p>
            <a:r>
              <a:rPr lang="en-US" dirty="0">
                <a:solidFill>
                  <a:srgbClr val="000000"/>
                </a:solidFill>
              </a:rPr>
              <a:t>November 16, 2021</a:t>
            </a:r>
          </a:p>
        </p:txBody>
      </p:sp>
      <p:sp>
        <p:nvSpPr>
          <p:cNvPr id="16389" name="Rectangle 4"/>
          <p:cNvSpPr>
            <a:spLocks noGrp="1" noChangeArrowheads="1"/>
          </p:cNvSpPr>
          <p:nvPr>
            <p:ph type="title"/>
          </p:nvPr>
        </p:nvSpPr>
        <p:spPr>
          <a:xfrm>
            <a:off x="609599" y="381000"/>
            <a:ext cx="8075613" cy="914400"/>
          </a:xfrm>
        </p:spPr>
        <p:txBody>
          <a:bodyPr/>
          <a:lstStyle/>
          <a:p>
            <a:r>
              <a:rPr lang="en-US" sz="3600" dirty="0"/>
              <a:t>Lake Powell Actual vs. Average Inflow</a:t>
            </a:r>
          </a:p>
        </p:txBody>
      </p:sp>
      <p:sp>
        <p:nvSpPr>
          <p:cNvPr id="2" name="Slide Number Placeholder 1"/>
          <p:cNvSpPr>
            <a:spLocks noGrp="1"/>
          </p:cNvSpPr>
          <p:nvPr>
            <p:ph type="sldNum" idx="11"/>
          </p:nvPr>
        </p:nvSpPr>
        <p:spPr/>
        <p:txBody>
          <a:bodyPr/>
          <a:lstStyle/>
          <a:p>
            <a:pPr>
              <a:defRPr/>
            </a:pPr>
            <a:fld id="{F0032CF9-5F87-4FEA-AB00-B815416D7219}" type="slidenum">
              <a:rPr lang="en-GB" smtClean="0"/>
              <a:pPr>
                <a:defRPr/>
              </a:pPr>
              <a:t>12</a:t>
            </a:fld>
            <a:endParaRPr lang="en-GB" dirty="0"/>
          </a:p>
        </p:txBody>
      </p:sp>
      <p:sp>
        <p:nvSpPr>
          <p:cNvPr id="16396" name="TextBox 2"/>
          <p:cNvSpPr txBox="1">
            <a:spLocks noChangeArrowheads="1"/>
          </p:cNvSpPr>
          <p:nvPr/>
        </p:nvSpPr>
        <p:spPr bwMode="auto">
          <a:xfrm>
            <a:off x="609600" y="6313489"/>
            <a:ext cx="1371600" cy="380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charset="0"/>
              </a:defRPr>
            </a:lvl1pPr>
            <a:lvl2pPr marL="742950" indent="-285750">
              <a:defRPr>
                <a:solidFill>
                  <a:schemeClr val="bg1"/>
                </a:solidFill>
                <a:latin typeface="Arial" charset="0"/>
              </a:defRPr>
            </a:lvl2pPr>
            <a:lvl3pPr marL="1143000" indent="-228600">
              <a:defRPr>
                <a:solidFill>
                  <a:schemeClr val="bg1"/>
                </a:solidFill>
                <a:latin typeface="Arial" charset="0"/>
              </a:defRPr>
            </a:lvl3pPr>
            <a:lvl4pPr marL="1600200" indent="-228600">
              <a:defRPr>
                <a:solidFill>
                  <a:schemeClr val="bg1"/>
                </a:solidFill>
                <a:latin typeface="Arial" charset="0"/>
              </a:defRPr>
            </a:lvl4pPr>
            <a:lvl5pPr marL="2057400" indent="-228600">
              <a:defRPr>
                <a:solidFill>
                  <a:schemeClr val="bg1"/>
                </a:solidFill>
                <a:latin typeface="Arial" charset="0"/>
              </a:defRPr>
            </a:lvl5pPr>
            <a:lvl6pPr marL="2514600" indent="-228600" defTabSz="457200" eaLnBrk="0" fontAlgn="base" hangingPunct="0">
              <a:lnSpc>
                <a:spcPct val="104000"/>
              </a:lnSpc>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lnSpc>
                <a:spcPct val="104000"/>
              </a:lnSpc>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lnSpc>
                <a:spcPct val="104000"/>
              </a:lnSpc>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lnSpc>
                <a:spcPct val="104000"/>
              </a:lnSpc>
              <a:spcBef>
                <a:spcPct val="0"/>
              </a:spcBef>
              <a:spcAft>
                <a:spcPct val="0"/>
              </a:spcAft>
              <a:buClr>
                <a:srgbClr val="000000"/>
              </a:buClr>
              <a:buSzPct val="100000"/>
              <a:buFont typeface="Arial" charset="0"/>
              <a:defRPr>
                <a:solidFill>
                  <a:schemeClr val="bg1"/>
                </a:solidFill>
                <a:latin typeface="Arial" charset="0"/>
              </a:defRPr>
            </a:lvl9pPr>
          </a:lstStyle>
          <a:p>
            <a:endParaRPr lang="en-US" dirty="0"/>
          </a:p>
        </p:txBody>
      </p:sp>
      <p:sp>
        <p:nvSpPr>
          <p:cNvPr id="17" name="TextBox 16"/>
          <p:cNvSpPr txBox="1"/>
          <p:nvPr/>
        </p:nvSpPr>
        <p:spPr>
          <a:xfrm>
            <a:off x="2583547" y="6051746"/>
            <a:ext cx="1066799" cy="284373"/>
          </a:xfrm>
          <a:prstGeom prst="rect">
            <a:avLst/>
          </a:prstGeom>
          <a:noFill/>
        </p:spPr>
        <p:txBody>
          <a:bodyPr wrap="square" rtlCol="0">
            <a:spAutoFit/>
          </a:bodyPr>
          <a:lstStyle/>
          <a:p>
            <a:r>
              <a:rPr lang="en-US" sz="1200" dirty="0">
                <a:solidFill>
                  <a:srgbClr val="FF0000"/>
                </a:solidFill>
              </a:rPr>
              <a:t>WY 2020</a:t>
            </a:r>
          </a:p>
        </p:txBody>
      </p:sp>
      <p:sp>
        <p:nvSpPr>
          <p:cNvPr id="14" name="TextBox 13">
            <a:extLst>
              <a:ext uri="{FF2B5EF4-FFF2-40B4-BE49-F238E27FC236}">
                <a16:creationId xmlns:a16="http://schemas.microsoft.com/office/drawing/2014/main" id="{DCD66E46-725B-4DCC-84F6-6839CFD2BCAF}"/>
              </a:ext>
            </a:extLst>
          </p:cNvPr>
          <p:cNvSpPr txBox="1"/>
          <p:nvPr/>
        </p:nvSpPr>
        <p:spPr>
          <a:xfrm>
            <a:off x="5943599" y="6042004"/>
            <a:ext cx="1066799" cy="271485"/>
          </a:xfrm>
          <a:prstGeom prst="rect">
            <a:avLst/>
          </a:prstGeom>
          <a:noFill/>
        </p:spPr>
        <p:txBody>
          <a:bodyPr wrap="square" rtlCol="0">
            <a:spAutoFit/>
          </a:bodyPr>
          <a:lstStyle/>
          <a:p>
            <a:r>
              <a:rPr lang="en-US" sz="1200" dirty="0">
                <a:solidFill>
                  <a:srgbClr val="FF0000"/>
                </a:solidFill>
              </a:rPr>
              <a:t>WY 2021</a:t>
            </a:r>
          </a:p>
        </p:txBody>
      </p:sp>
      <p:sp>
        <p:nvSpPr>
          <p:cNvPr id="13" name="TextBox 12">
            <a:extLst>
              <a:ext uri="{FF2B5EF4-FFF2-40B4-BE49-F238E27FC236}">
                <a16:creationId xmlns:a16="http://schemas.microsoft.com/office/drawing/2014/main" id="{950F4C1B-2ED5-46C0-A624-AF3A22950A79}"/>
              </a:ext>
            </a:extLst>
          </p:cNvPr>
          <p:cNvSpPr txBox="1"/>
          <p:nvPr/>
        </p:nvSpPr>
        <p:spPr>
          <a:xfrm>
            <a:off x="8382000" y="6042004"/>
            <a:ext cx="1066799" cy="271485"/>
          </a:xfrm>
          <a:prstGeom prst="rect">
            <a:avLst/>
          </a:prstGeom>
          <a:noFill/>
        </p:spPr>
        <p:txBody>
          <a:bodyPr wrap="square" rtlCol="0">
            <a:spAutoFit/>
          </a:bodyPr>
          <a:lstStyle/>
          <a:p>
            <a:r>
              <a:rPr lang="en-US" sz="1200" dirty="0">
                <a:solidFill>
                  <a:srgbClr val="FF0000"/>
                </a:solidFill>
              </a:rPr>
              <a:t>WY 2022</a:t>
            </a: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1" name="Rectangle 2"/>
          <p:cNvSpPr txBox="1">
            <a:spLocks noGrp="1" noChangeArrowheads="1"/>
          </p:cNvSpPr>
          <p:nvPr/>
        </p:nvSpPr>
        <p:spPr bwMode="auto">
          <a:xfrm>
            <a:off x="6553200" y="6248401"/>
            <a:ext cx="21320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5pPr>
            <a:lvl6pPr marL="2514600" indent="-228600" defTabSz="457200" eaLnBrk="0" fontAlgn="base" hangingPunct="0">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6pPr>
            <a:lvl7pPr marL="2971800" indent="-228600" defTabSz="457200" eaLnBrk="0" fontAlgn="base" hangingPunct="0">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7pPr>
            <a:lvl8pPr marL="3429000" indent="-228600" defTabSz="457200" eaLnBrk="0" fontAlgn="base" hangingPunct="0">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8pPr>
            <a:lvl9pPr marL="3886200" indent="-228600" defTabSz="457200" eaLnBrk="0" fontAlgn="base" hangingPunct="0">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9pPr>
          </a:lstStyle>
          <a:p>
            <a:pPr algn="r">
              <a:lnSpc>
                <a:spcPct val="100000"/>
              </a:lnSpc>
              <a:buFont typeface="Arial Black" pitchFamily="34" charset="0"/>
              <a:buNone/>
            </a:pPr>
            <a:fld id="{DEED2A48-04CA-478E-837A-5B925BFD1FD5}" type="slidenum">
              <a:rPr lang="en-GB" sz="1200">
                <a:solidFill>
                  <a:srgbClr val="000000"/>
                </a:solidFill>
                <a:latin typeface="Arial Black" pitchFamily="34" charset="0"/>
              </a:rPr>
              <a:pPr algn="r">
                <a:lnSpc>
                  <a:spcPct val="100000"/>
                </a:lnSpc>
                <a:buFont typeface="Arial Black" pitchFamily="34" charset="0"/>
                <a:buNone/>
              </a:pPr>
              <a:t>13</a:t>
            </a:fld>
            <a:endParaRPr lang="en-GB" sz="1200" dirty="0">
              <a:solidFill>
                <a:srgbClr val="000000"/>
              </a:solidFill>
              <a:latin typeface="Arial Black" pitchFamily="34" charset="0"/>
            </a:endParaRPr>
          </a:p>
        </p:txBody>
      </p:sp>
      <p:sp>
        <p:nvSpPr>
          <p:cNvPr id="17412" name="Rectangle 4"/>
          <p:cNvSpPr>
            <a:spLocks noGrp="1" noChangeArrowheads="1"/>
          </p:cNvSpPr>
          <p:nvPr>
            <p:ph type="title"/>
          </p:nvPr>
        </p:nvSpPr>
        <p:spPr>
          <a:xfrm>
            <a:off x="990600" y="609601"/>
            <a:ext cx="7162800" cy="862013"/>
          </a:xfrm>
        </p:spPr>
        <p:txBody>
          <a:bodyPr/>
          <a:lstStyle/>
          <a:p>
            <a:pPr algn="ctr"/>
            <a:r>
              <a:rPr lang="en-US" sz="3200" b="1" dirty="0"/>
              <a:t>Lake Powell Inflow vs. Releases</a:t>
            </a:r>
          </a:p>
        </p:txBody>
      </p:sp>
      <p:sp>
        <p:nvSpPr>
          <p:cNvPr id="17413" name="Text Box 7"/>
          <p:cNvSpPr txBox="1">
            <a:spLocks noChangeArrowheads="1"/>
          </p:cNvSpPr>
          <p:nvPr/>
        </p:nvSpPr>
        <p:spPr bwMode="auto">
          <a:xfrm>
            <a:off x="3565526" y="1093789"/>
            <a:ext cx="184731" cy="38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bg1"/>
                </a:solidFill>
                <a:latin typeface="Arial" charset="0"/>
              </a:defRPr>
            </a:lvl1pPr>
            <a:lvl2pPr marL="742950" indent="-285750">
              <a:defRPr>
                <a:solidFill>
                  <a:schemeClr val="bg1"/>
                </a:solidFill>
                <a:latin typeface="Arial" charset="0"/>
              </a:defRPr>
            </a:lvl2pPr>
            <a:lvl3pPr marL="1143000" indent="-228600">
              <a:defRPr>
                <a:solidFill>
                  <a:schemeClr val="bg1"/>
                </a:solidFill>
                <a:latin typeface="Arial" charset="0"/>
              </a:defRPr>
            </a:lvl3pPr>
            <a:lvl4pPr marL="1600200" indent="-228600">
              <a:defRPr>
                <a:solidFill>
                  <a:schemeClr val="bg1"/>
                </a:solidFill>
                <a:latin typeface="Arial" charset="0"/>
              </a:defRPr>
            </a:lvl4pPr>
            <a:lvl5pPr marL="2057400" indent="-228600">
              <a:defRPr>
                <a:solidFill>
                  <a:schemeClr val="bg1"/>
                </a:solidFill>
                <a:latin typeface="Arial" charset="0"/>
              </a:defRPr>
            </a:lvl5pPr>
            <a:lvl6pPr marL="2514600" indent="-228600" defTabSz="457200" eaLnBrk="0" fontAlgn="base" hangingPunct="0">
              <a:lnSpc>
                <a:spcPct val="104000"/>
              </a:lnSpc>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lnSpc>
                <a:spcPct val="104000"/>
              </a:lnSpc>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lnSpc>
                <a:spcPct val="104000"/>
              </a:lnSpc>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lnSpc>
                <a:spcPct val="104000"/>
              </a:lnSpc>
              <a:spcBef>
                <a:spcPct val="0"/>
              </a:spcBef>
              <a:spcAft>
                <a:spcPct val="0"/>
              </a:spcAft>
              <a:buClr>
                <a:srgbClr val="000000"/>
              </a:buClr>
              <a:buSzPct val="100000"/>
              <a:buFont typeface="Arial" charset="0"/>
              <a:defRPr>
                <a:solidFill>
                  <a:schemeClr val="bg1"/>
                </a:solidFill>
                <a:latin typeface="Arial" charset="0"/>
              </a:defRPr>
            </a:lvl9pPr>
          </a:lstStyle>
          <a:p>
            <a:endParaRPr lang="en-US" dirty="0"/>
          </a:p>
        </p:txBody>
      </p:sp>
      <p:sp>
        <p:nvSpPr>
          <p:cNvPr id="17414" name="Text Box 9"/>
          <p:cNvSpPr txBox="1">
            <a:spLocks noChangeArrowheads="1"/>
          </p:cNvSpPr>
          <p:nvPr/>
        </p:nvSpPr>
        <p:spPr bwMode="auto">
          <a:xfrm>
            <a:off x="3149310" y="1209374"/>
            <a:ext cx="2843792" cy="360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bg1"/>
                </a:solidFill>
                <a:latin typeface="Arial" charset="0"/>
              </a:defRPr>
            </a:lvl1pPr>
            <a:lvl2pPr marL="742950" indent="-285750">
              <a:defRPr>
                <a:solidFill>
                  <a:schemeClr val="bg1"/>
                </a:solidFill>
                <a:latin typeface="Arial" charset="0"/>
              </a:defRPr>
            </a:lvl2pPr>
            <a:lvl3pPr marL="1143000" indent="-228600">
              <a:defRPr>
                <a:solidFill>
                  <a:schemeClr val="bg1"/>
                </a:solidFill>
                <a:latin typeface="Arial" charset="0"/>
              </a:defRPr>
            </a:lvl3pPr>
            <a:lvl4pPr marL="1600200" indent="-228600">
              <a:defRPr>
                <a:solidFill>
                  <a:schemeClr val="bg1"/>
                </a:solidFill>
                <a:latin typeface="Arial" charset="0"/>
              </a:defRPr>
            </a:lvl4pPr>
            <a:lvl5pPr marL="2057400" indent="-228600">
              <a:defRPr>
                <a:solidFill>
                  <a:schemeClr val="bg1"/>
                </a:solidFill>
                <a:latin typeface="Arial" charset="0"/>
              </a:defRPr>
            </a:lvl5pPr>
            <a:lvl6pPr marL="2514600" indent="-228600" defTabSz="457200" eaLnBrk="0" fontAlgn="base" hangingPunct="0">
              <a:lnSpc>
                <a:spcPct val="104000"/>
              </a:lnSpc>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lnSpc>
                <a:spcPct val="104000"/>
              </a:lnSpc>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lnSpc>
                <a:spcPct val="104000"/>
              </a:lnSpc>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lnSpc>
                <a:spcPct val="104000"/>
              </a:lnSpc>
              <a:spcBef>
                <a:spcPct val="0"/>
              </a:spcBef>
              <a:spcAft>
                <a:spcPct val="0"/>
              </a:spcAft>
              <a:buClr>
                <a:srgbClr val="000000"/>
              </a:buClr>
              <a:buSzPct val="100000"/>
              <a:buFont typeface="Arial" charset="0"/>
              <a:defRPr>
                <a:solidFill>
                  <a:schemeClr val="bg1"/>
                </a:solidFill>
                <a:latin typeface="Arial" charset="0"/>
              </a:defRPr>
            </a:lvl9pPr>
          </a:lstStyle>
          <a:p>
            <a:r>
              <a:rPr lang="en-US" dirty="0">
                <a:solidFill>
                  <a:schemeClr val="tx1"/>
                </a:solidFill>
              </a:rPr>
              <a:t>Water Years 2020 to 2022</a:t>
            </a:r>
          </a:p>
        </p:txBody>
      </p:sp>
      <p:sp>
        <p:nvSpPr>
          <p:cNvPr id="17416"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bg1"/>
                </a:solidFill>
                <a:latin typeface="Arial" charset="0"/>
              </a:defRPr>
            </a:lvl1pPr>
            <a:lvl2pPr marL="742950" indent="-285750">
              <a:defRPr>
                <a:solidFill>
                  <a:schemeClr val="bg1"/>
                </a:solidFill>
                <a:latin typeface="Arial" charset="0"/>
              </a:defRPr>
            </a:lvl2pPr>
            <a:lvl3pPr marL="1143000" indent="-228600">
              <a:defRPr>
                <a:solidFill>
                  <a:schemeClr val="bg1"/>
                </a:solidFill>
                <a:latin typeface="Arial" charset="0"/>
              </a:defRPr>
            </a:lvl3pPr>
            <a:lvl4pPr marL="1600200" indent="-228600">
              <a:defRPr>
                <a:solidFill>
                  <a:schemeClr val="bg1"/>
                </a:solidFill>
                <a:latin typeface="Arial" charset="0"/>
              </a:defRPr>
            </a:lvl4pPr>
            <a:lvl5pPr marL="2057400" indent="-228600">
              <a:defRPr>
                <a:solidFill>
                  <a:schemeClr val="bg1"/>
                </a:solidFill>
                <a:latin typeface="Arial" charset="0"/>
              </a:defRPr>
            </a:lvl5pPr>
            <a:lvl6pPr marL="2514600" indent="-228600" defTabSz="457200" eaLnBrk="0" fontAlgn="base" hangingPunct="0">
              <a:lnSpc>
                <a:spcPct val="104000"/>
              </a:lnSpc>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lnSpc>
                <a:spcPct val="104000"/>
              </a:lnSpc>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lnSpc>
                <a:spcPct val="104000"/>
              </a:lnSpc>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lnSpc>
                <a:spcPct val="104000"/>
              </a:lnSpc>
              <a:spcBef>
                <a:spcPct val="0"/>
              </a:spcBef>
              <a:spcAft>
                <a:spcPct val="0"/>
              </a:spcAft>
              <a:buClr>
                <a:srgbClr val="000000"/>
              </a:buClr>
              <a:buSzPct val="100000"/>
              <a:buFont typeface="Arial" charset="0"/>
              <a:defRPr>
                <a:solidFill>
                  <a:schemeClr val="bg1"/>
                </a:solidFill>
                <a:latin typeface="Arial" charset="0"/>
              </a:defRPr>
            </a:lvl9pPr>
          </a:lstStyle>
          <a:p>
            <a:r>
              <a:rPr lang="en-US" dirty="0">
                <a:solidFill>
                  <a:srgbClr val="000000"/>
                </a:solidFill>
              </a:rPr>
              <a:t>November 16, 2021</a:t>
            </a:r>
          </a:p>
        </p:txBody>
      </p:sp>
      <p:sp>
        <p:nvSpPr>
          <p:cNvPr id="3" name="Slide Number Placeholder 2"/>
          <p:cNvSpPr>
            <a:spLocks noGrp="1"/>
          </p:cNvSpPr>
          <p:nvPr>
            <p:ph type="sldNum" idx="11"/>
          </p:nvPr>
        </p:nvSpPr>
        <p:spPr/>
        <p:txBody>
          <a:bodyPr/>
          <a:lstStyle/>
          <a:p>
            <a:pPr>
              <a:defRPr/>
            </a:pPr>
            <a:fld id="{F0032CF9-5F87-4FEA-AB00-B815416D7219}" type="slidenum">
              <a:rPr lang="en-GB" smtClean="0"/>
              <a:pPr>
                <a:defRPr/>
              </a:pPr>
              <a:t>13</a:t>
            </a:fld>
            <a:endParaRPr lang="en-GB" dirty="0"/>
          </a:p>
        </p:txBody>
      </p:sp>
      <p:pic>
        <p:nvPicPr>
          <p:cNvPr id="4" name="Picture 3">
            <a:extLst>
              <a:ext uri="{FF2B5EF4-FFF2-40B4-BE49-F238E27FC236}">
                <a16:creationId xmlns:a16="http://schemas.microsoft.com/office/drawing/2014/main" id="{2BCB52BF-9610-47FB-B2AE-C801C70D5E32}"/>
              </a:ext>
            </a:extLst>
          </p:cNvPr>
          <p:cNvPicPr>
            <a:picLocks noChangeAspect="1"/>
          </p:cNvPicPr>
          <p:nvPr/>
        </p:nvPicPr>
        <p:blipFill>
          <a:blip r:embed="rId3"/>
          <a:stretch>
            <a:fillRect/>
          </a:stretch>
        </p:blipFill>
        <p:spPr>
          <a:xfrm>
            <a:off x="286141" y="1600200"/>
            <a:ext cx="8565622" cy="4724400"/>
          </a:xfrm>
          <a:prstGeom prst="rect">
            <a:avLst/>
          </a:prstGeom>
        </p:spPr>
      </p:pic>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pPr>
              <a:defRPr/>
            </a:pPr>
            <a:r>
              <a:rPr lang="en-US" dirty="0"/>
              <a:t>November 16, 2021</a:t>
            </a:r>
          </a:p>
        </p:txBody>
      </p:sp>
      <p:sp>
        <p:nvSpPr>
          <p:cNvPr id="3" name="Slide Number Placeholder 2"/>
          <p:cNvSpPr>
            <a:spLocks noGrp="1"/>
          </p:cNvSpPr>
          <p:nvPr>
            <p:ph type="sldNum" idx="11"/>
          </p:nvPr>
        </p:nvSpPr>
        <p:spPr/>
        <p:txBody>
          <a:bodyPr/>
          <a:lstStyle/>
          <a:p>
            <a:pPr>
              <a:defRPr/>
            </a:pPr>
            <a:fld id="{816168F0-725D-4102-A648-15D86A0908EC}" type="slidenum">
              <a:rPr lang="en-GB" smtClean="0"/>
              <a:pPr>
                <a:defRPr/>
              </a:pPr>
              <a:t>14</a:t>
            </a:fld>
            <a:endParaRPr lang="en-GB" dirty="0"/>
          </a:p>
        </p:txBody>
      </p:sp>
      <p:sp>
        <p:nvSpPr>
          <p:cNvPr id="5" name="TextBox 4"/>
          <p:cNvSpPr txBox="1"/>
          <p:nvPr/>
        </p:nvSpPr>
        <p:spPr>
          <a:xfrm>
            <a:off x="1219200" y="571892"/>
            <a:ext cx="6259286" cy="1180708"/>
          </a:xfrm>
          <a:prstGeom prst="rect">
            <a:avLst/>
          </a:prstGeom>
          <a:noFill/>
        </p:spPr>
        <p:txBody>
          <a:bodyPr wrap="square" rtlCol="0">
            <a:spAutoFit/>
          </a:bodyPr>
          <a:lstStyle/>
          <a:p>
            <a:pPr algn="ctr"/>
            <a:r>
              <a:rPr lang="en-US" sz="3600" dirty="0">
                <a:solidFill>
                  <a:schemeClr val="tx1"/>
                </a:solidFill>
                <a:latin typeface="+mj-lt"/>
                <a:cs typeface="Times New Roman" panose="02020603050405020304" pitchFamily="18" charset="0"/>
              </a:rPr>
              <a:t>Mead Inflow vs. Release</a:t>
            </a:r>
          </a:p>
          <a:p>
            <a:pPr algn="ctr"/>
            <a:r>
              <a:rPr lang="en-US" sz="1600" dirty="0">
                <a:solidFill>
                  <a:schemeClr val="tx1"/>
                </a:solidFill>
                <a:latin typeface="+mj-lt"/>
                <a:cs typeface="Times New Roman" panose="02020603050405020304" pitchFamily="18" charset="0"/>
              </a:rPr>
              <a:t>Water Years 2020 to 2022</a:t>
            </a:r>
          </a:p>
          <a:p>
            <a:pPr algn="ctr"/>
            <a:endParaRPr lang="en-US" sz="1600" dirty="0">
              <a:solidFill>
                <a:schemeClr val="tx1"/>
              </a:solidFill>
              <a:latin typeface="+mj-lt"/>
              <a:cs typeface="Times New Roman" panose="02020603050405020304" pitchFamily="18" charset="0"/>
            </a:endParaRPr>
          </a:p>
        </p:txBody>
      </p:sp>
      <p:pic>
        <p:nvPicPr>
          <p:cNvPr id="4" name="Picture 3">
            <a:extLst>
              <a:ext uri="{FF2B5EF4-FFF2-40B4-BE49-F238E27FC236}">
                <a16:creationId xmlns:a16="http://schemas.microsoft.com/office/drawing/2014/main" id="{7003FBAC-A641-4F32-B285-831282729988}"/>
              </a:ext>
            </a:extLst>
          </p:cNvPr>
          <p:cNvPicPr>
            <a:picLocks noChangeAspect="1"/>
          </p:cNvPicPr>
          <p:nvPr/>
        </p:nvPicPr>
        <p:blipFill>
          <a:blip r:embed="rId3"/>
          <a:stretch>
            <a:fillRect/>
          </a:stretch>
        </p:blipFill>
        <p:spPr>
          <a:xfrm>
            <a:off x="286140" y="1523999"/>
            <a:ext cx="8571719" cy="4800601"/>
          </a:xfrm>
          <a:prstGeom prst="rect">
            <a:avLst/>
          </a:prstGeom>
        </p:spPr>
      </p:pic>
    </p:spTree>
    <p:extLst>
      <p:ext uri="{BB962C8B-B14F-4D97-AF65-F5344CB8AC3E}">
        <p14:creationId xmlns:p14="http://schemas.microsoft.com/office/powerpoint/2010/main" val="310100874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B2D8CF2-A639-445B-B6EA-6AC26A41AB2B}"/>
              </a:ext>
            </a:extLst>
          </p:cNvPr>
          <p:cNvSpPr/>
          <p:nvPr/>
        </p:nvSpPr>
        <p:spPr bwMode="auto">
          <a:xfrm>
            <a:off x="8534400" y="5410200"/>
            <a:ext cx="380999" cy="707027"/>
          </a:xfrm>
          <a:prstGeom prst="rect">
            <a:avLst/>
          </a:prstGeom>
          <a:solidFill>
            <a:srgbClr val="99FFCC">
              <a:alpha val="2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4000"/>
              </a:lnSpc>
              <a:spcBef>
                <a:spcPct val="0"/>
              </a:spcBef>
              <a:spcAft>
                <a:spcPct val="0"/>
              </a:spcAft>
              <a:buClr>
                <a:srgbClr val="000000"/>
              </a:buClr>
              <a:buSzPct val="100000"/>
              <a:buFont typeface="Arial" charset="0"/>
              <a:buNone/>
              <a:tabLst/>
            </a:pPr>
            <a:endParaRPr kumimoji="0" lang="en-US" sz="1800" b="0" i="0" u="none" strike="noStrike" cap="none" normalizeH="0" baseline="0">
              <a:ln>
                <a:noFill/>
              </a:ln>
              <a:solidFill>
                <a:schemeClr val="bg1"/>
              </a:solidFill>
              <a:effectLst/>
              <a:latin typeface="Arial" charset="0"/>
            </a:endParaRPr>
          </a:p>
        </p:txBody>
      </p:sp>
      <p:sp>
        <p:nvSpPr>
          <p:cNvPr id="14" name="Rectangle 13"/>
          <p:cNvSpPr/>
          <p:nvPr/>
        </p:nvSpPr>
        <p:spPr bwMode="auto">
          <a:xfrm>
            <a:off x="1676401" y="5410200"/>
            <a:ext cx="2285999" cy="707027"/>
          </a:xfrm>
          <a:prstGeom prst="rect">
            <a:avLst/>
          </a:prstGeom>
          <a:solidFill>
            <a:srgbClr val="CCFFFF">
              <a:alpha val="2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4000"/>
              </a:lnSpc>
              <a:spcBef>
                <a:spcPct val="0"/>
              </a:spcBef>
              <a:spcAft>
                <a:spcPct val="0"/>
              </a:spcAft>
              <a:buClr>
                <a:srgbClr val="000000"/>
              </a:buClr>
              <a:buSzPct val="100000"/>
              <a:buFont typeface="Arial" charset="0"/>
              <a:buNone/>
              <a:tabLst/>
            </a:pPr>
            <a:endParaRPr kumimoji="0" lang="en-US" sz="1800" b="0" i="0" u="none" strike="noStrike" cap="none" normalizeH="0" baseline="0">
              <a:ln>
                <a:noFill/>
              </a:ln>
              <a:solidFill>
                <a:schemeClr val="bg1"/>
              </a:solidFill>
              <a:effectLst/>
              <a:latin typeface="Arial" charset="0"/>
            </a:endParaRPr>
          </a:p>
        </p:txBody>
      </p:sp>
      <p:sp>
        <p:nvSpPr>
          <p:cNvPr id="3" name="Rectangle 2"/>
          <p:cNvSpPr/>
          <p:nvPr/>
        </p:nvSpPr>
        <p:spPr bwMode="auto">
          <a:xfrm>
            <a:off x="3962401" y="5410200"/>
            <a:ext cx="4571999" cy="707027"/>
          </a:xfrm>
          <a:prstGeom prst="rect">
            <a:avLst/>
          </a:prstGeom>
          <a:solidFill>
            <a:srgbClr val="FFFF00">
              <a:alpha val="14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4000"/>
              </a:lnSpc>
              <a:spcBef>
                <a:spcPct val="0"/>
              </a:spcBef>
              <a:spcAft>
                <a:spcPct val="0"/>
              </a:spcAft>
              <a:buClr>
                <a:srgbClr val="000000"/>
              </a:buClr>
              <a:buSzPct val="100000"/>
              <a:buFont typeface="Arial" charset="0"/>
              <a:buNone/>
              <a:tabLst/>
            </a:pPr>
            <a:endParaRPr kumimoji="0" lang="en-US" sz="1800" b="0" i="0" u="none" strike="noStrike" cap="none" normalizeH="0" baseline="0">
              <a:ln>
                <a:noFill/>
              </a:ln>
              <a:solidFill>
                <a:schemeClr val="bg1"/>
              </a:solidFill>
              <a:effectLst/>
              <a:latin typeface="Arial" charset="0"/>
            </a:endParaRPr>
          </a:p>
        </p:txBody>
      </p:sp>
      <p:pic>
        <p:nvPicPr>
          <p:cNvPr id="4" name="Picture 3">
            <a:extLst>
              <a:ext uri="{FF2B5EF4-FFF2-40B4-BE49-F238E27FC236}">
                <a16:creationId xmlns:a16="http://schemas.microsoft.com/office/drawing/2014/main" id="{55A6851C-AADB-41D4-A690-1412A309C69F}"/>
              </a:ext>
            </a:extLst>
          </p:cNvPr>
          <p:cNvPicPr>
            <a:picLocks noChangeAspect="1"/>
          </p:cNvPicPr>
          <p:nvPr/>
        </p:nvPicPr>
        <p:blipFill>
          <a:blip r:embed="rId3"/>
          <a:stretch>
            <a:fillRect/>
          </a:stretch>
        </p:blipFill>
        <p:spPr>
          <a:xfrm>
            <a:off x="224735" y="1066800"/>
            <a:ext cx="8693870" cy="5232046"/>
          </a:xfrm>
          <a:prstGeom prst="rect">
            <a:avLst/>
          </a:prstGeom>
        </p:spPr>
      </p:pic>
      <p:sp>
        <p:nvSpPr>
          <p:cNvPr id="18437" name="Rectangle 4"/>
          <p:cNvSpPr>
            <a:spLocks noGrp="1" noChangeArrowheads="1"/>
          </p:cNvSpPr>
          <p:nvPr>
            <p:ph type="title"/>
          </p:nvPr>
        </p:nvSpPr>
        <p:spPr>
          <a:xfrm>
            <a:off x="450868" y="556014"/>
            <a:ext cx="8228013" cy="862274"/>
          </a:xfrm>
        </p:spPr>
        <p:txBody>
          <a:bodyPr/>
          <a:lstStyle/>
          <a:p>
            <a:pPr algn="ctr"/>
            <a:r>
              <a:rPr lang="en-US" sz="3200" b="1" dirty="0"/>
              <a:t>Lake Mead Actual vs. Average Inflow</a:t>
            </a:r>
          </a:p>
        </p:txBody>
      </p:sp>
      <p:sp>
        <p:nvSpPr>
          <p:cNvPr id="18443" name="Footer Placeholder 1"/>
          <p:cNvSpPr>
            <a:spLocks noGrp="1"/>
          </p:cNvSpPr>
          <p:nvPr>
            <p:ph type="ftr" sz="quarter" idx="10"/>
          </p:nvPr>
        </p:nvSpPr>
        <p:spPr>
          <a:xfrm>
            <a:off x="3201447" y="6279335"/>
            <a:ext cx="2894013" cy="4556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bg1"/>
                </a:solidFill>
                <a:latin typeface="Arial" charset="0"/>
              </a:defRPr>
            </a:lvl1pPr>
            <a:lvl2pPr marL="742950" indent="-285750">
              <a:defRPr>
                <a:solidFill>
                  <a:schemeClr val="bg1"/>
                </a:solidFill>
                <a:latin typeface="Arial" charset="0"/>
              </a:defRPr>
            </a:lvl2pPr>
            <a:lvl3pPr marL="1143000" indent="-228600">
              <a:defRPr>
                <a:solidFill>
                  <a:schemeClr val="bg1"/>
                </a:solidFill>
                <a:latin typeface="Arial" charset="0"/>
              </a:defRPr>
            </a:lvl3pPr>
            <a:lvl4pPr marL="1600200" indent="-228600">
              <a:defRPr>
                <a:solidFill>
                  <a:schemeClr val="bg1"/>
                </a:solidFill>
                <a:latin typeface="Arial" charset="0"/>
              </a:defRPr>
            </a:lvl4pPr>
            <a:lvl5pPr marL="2057400" indent="-228600">
              <a:defRPr>
                <a:solidFill>
                  <a:schemeClr val="bg1"/>
                </a:solidFill>
                <a:latin typeface="Arial" charset="0"/>
              </a:defRPr>
            </a:lvl5pPr>
            <a:lvl6pPr marL="2514600" indent="-228600" defTabSz="457200" eaLnBrk="0" fontAlgn="base" hangingPunct="0">
              <a:lnSpc>
                <a:spcPct val="104000"/>
              </a:lnSpc>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lnSpc>
                <a:spcPct val="104000"/>
              </a:lnSpc>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lnSpc>
                <a:spcPct val="104000"/>
              </a:lnSpc>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lnSpc>
                <a:spcPct val="104000"/>
              </a:lnSpc>
              <a:spcBef>
                <a:spcPct val="0"/>
              </a:spcBef>
              <a:spcAft>
                <a:spcPct val="0"/>
              </a:spcAft>
              <a:buClr>
                <a:srgbClr val="000000"/>
              </a:buClr>
              <a:buSzPct val="100000"/>
              <a:buFont typeface="Arial" charset="0"/>
              <a:defRPr>
                <a:solidFill>
                  <a:schemeClr val="bg1"/>
                </a:solidFill>
                <a:latin typeface="Arial" charset="0"/>
              </a:defRPr>
            </a:lvl9pPr>
          </a:lstStyle>
          <a:p>
            <a:r>
              <a:rPr lang="en-US" dirty="0">
                <a:solidFill>
                  <a:srgbClr val="000000"/>
                </a:solidFill>
              </a:rPr>
              <a:t>November 16, 2021</a:t>
            </a:r>
          </a:p>
        </p:txBody>
      </p:sp>
      <p:sp>
        <p:nvSpPr>
          <p:cNvPr id="18445" name="TextBox 1"/>
          <p:cNvSpPr txBox="1">
            <a:spLocks noChangeArrowheads="1"/>
          </p:cNvSpPr>
          <p:nvPr/>
        </p:nvSpPr>
        <p:spPr bwMode="auto">
          <a:xfrm>
            <a:off x="1905000" y="6465888"/>
            <a:ext cx="304800" cy="380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charset="0"/>
              </a:defRPr>
            </a:lvl1pPr>
            <a:lvl2pPr marL="742950" indent="-285750">
              <a:defRPr>
                <a:solidFill>
                  <a:schemeClr val="bg1"/>
                </a:solidFill>
                <a:latin typeface="Arial" charset="0"/>
              </a:defRPr>
            </a:lvl2pPr>
            <a:lvl3pPr marL="1143000" indent="-228600">
              <a:defRPr>
                <a:solidFill>
                  <a:schemeClr val="bg1"/>
                </a:solidFill>
                <a:latin typeface="Arial" charset="0"/>
              </a:defRPr>
            </a:lvl3pPr>
            <a:lvl4pPr marL="1600200" indent="-228600">
              <a:defRPr>
                <a:solidFill>
                  <a:schemeClr val="bg1"/>
                </a:solidFill>
                <a:latin typeface="Arial" charset="0"/>
              </a:defRPr>
            </a:lvl4pPr>
            <a:lvl5pPr marL="2057400" indent="-228600">
              <a:defRPr>
                <a:solidFill>
                  <a:schemeClr val="bg1"/>
                </a:solidFill>
                <a:latin typeface="Arial" charset="0"/>
              </a:defRPr>
            </a:lvl5pPr>
            <a:lvl6pPr marL="2514600" indent="-228600" defTabSz="457200" eaLnBrk="0" fontAlgn="base" hangingPunct="0">
              <a:lnSpc>
                <a:spcPct val="104000"/>
              </a:lnSpc>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lnSpc>
                <a:spcPct val="104000"/>
              </a:lnSpc>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lnSpc>
                <a:spcPct val="104000"/>
              </a:lnSpc>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lnSpc>
                <a:spcPct val="104000"/>
              </a:lnSpc>
              <a:spcBef>
                <a:spcPct val="0"/>
              </a:spcBef>
              <a:spcAft>
                <a:spcPct val="0"/>
              </a:spcAft>
              <a:buClr>
                <a:srgbClr val="000000"/>
              </a:buClr>
              <a:buSzPct val="100000"/>
              <a:buFont typeface="Arial" charset="0"/>
              <a:defRPr>
                <a:solidFill>
                  <a:schemeClr val="bg1"/>
                </a:solidFill>
                <a:latin typeface="Arial" charset="0"/>
              </a:defRPr>
            </a:lvl9pPr>
          </a:lstStyle>
          <a:p>
            <a:endParaRPr lang="en-US" dirty="0"/>
          </a:p>
        </p:txBody>
      </p:sp>
      <p:sp>
        <p:nvSpPr>
          <p:cNvPr id="5" name="Slide Number Placeholder 4"/>
          <p:cNvSpPr>
            <a:spLocks noGrp="1"/>
          </p:cNvSpPr>
          <p:nvPr>
            <p:ph type="sldNum" idx="11"/>
          </p:nvPr>
        </p:nvSpPr>
        <p:spPr>
          <a:xfrm>
            <a:off x="6477000" y="6298846"/>
            <a:ext cx="2209800" cy="405168"/>
          </a:xfrm>
        </p:spPr>
        <p:txBody>
          <a:bodyPr/>
          <a:lstStyle/>
          <a:p>
            <a:pPr>
              <a:defRPr/>
            </a:pPr>
            <a:fld id="{F0032CF9-5F87-4FEA-AB00-B815416D7219}" type="slidenum">
              <a:rPr lang="en-GB" smtClean="0"/>
              <a:pPr>
                <a:defRPr/>
              </a:pPr>
              <a:t>15</a:t>
            </a:fld>
            <a:endParaRPr lang="en-GB" dirty="0"/>
          </a:p>
        </p:txBody>
      </p:sp>
      <p:sp>
        <p:nvSpPr>
          <p:cNvPr id="17" name="TextBox 16"/>
          <p:cNvSpPr txBox="1"/>
          <p:nvPr/>
        </p:nvSpPr>
        <p:spPr>
          <a:xfrm>
            <a:off x="2438400" y="6136738"/>
            <a:ext cx="841231" cy="271485"/>
          </a:xfrm>
          <a:prstGeom prst="rect">
            <a:avLst/>
          </a:prstGeom>
          <a:noFill/>
        </p:spPr>
        <p:txBody>
          <a:bodyPr wrap="square" rtlCol="0">
            <a:spAutoFit/>
          </a:bodyPr>
          <a:lstStyle/>
          <a:p>
            <a:r>
              <a:rPr lang="en-US" sz="1200" dirty="0">
                <a:solidFill>
                  <a:srgbClr val="FF0000"/>
                </a:solidFill>
              </a:rPr>
              <a:t>OY 2020</a:t>
            </a:r>
          </a:p>
        </p:txBody>
      </p:sp>
      <p:sp>
        <p:nvSpPr>
          <p:cNvPr id="16" name="TextBox 15">
            <a:extLst>
              <a:ext uri="{FF2B5EF4-FFF2-40B4-BE49-F238E27FC236}">
                <a16:creationId xmlns:a16="http://schemas.microsoft.com/office/drawing/2014/main" id="{377A7C50-7E7A-42F9-AE1D-1D8641734A79}"/>
              </a:ext>
            </a:extLst>
          </p:cNvPr>
          <p:cNvSpPr txBox="1"/>
          <p:nvPr/>
        </p:nvSpPr>
        <p:spPr>
          <a:xfrm>
            <a:off x="5867400" y="6129315"/>
            <a:ext cx="841231" cy="271485"/>
          </a:xfrm>
          <a:prstGeom prst="rect">
            <a:avLst/>
          </a:prstGeom>
          <a:noFill/>
        </p:spPr>
        <p:txBody>
          <a:bodyPr wrap="square" rtlCol="0">
            <a:spAutoFit/>
          </a:bodyPr>
          <a:lstStyle/>
          <a:p>
            <a:r>
              <a:rPr lang="en-US" sz="1200" dirty="0">
                <a:solidFill>
                  <a:srgbClr val="FF0000"/>
                </a:solidFill>
              </a:rPr>
              <a:t>OY 2021</a:t>
            </a:r>
          </a:p>
        </p:txBody>
      </p:sp>
      <p:sp>
        <p:nvSpPr>
          <p:cNvPr id="13" name="TextBox 12">
            <a:extLst>
              <a:ext uri="{FF2B5EF4-FFF2-40B4-BE49-F238E27FC236}">
                <a16:creationId xmlns:a16="http://schemas.microsoft.com/office/drawing/2014/main" id="{D2DB24CB-B789-4F54-8287-CA26FA850721}"/>
              </a:ext>
            </a:extLst>
          </p:cNvPr>
          <p:cNvSpPr txBox="1"/>
          <p:nvPr/>
        </p:nvSpPr>
        <p:spPr>
          <a:xfrm>
            <a:off x="8382000" y="6129315"/>
            <a:ext cx="841231" cy="271485"/>
          </a:xfrm>
          <a:prstGeom prst="rect">
            <a:avLst/>
          </a:prstGeom>
          <a:noFill/>
        </p:spPr>
        <p:txBody>
          <a:bodyPr wrap="square" rtlCol="0">
            <a:spAutoFit/>
          </a:bodyPr>
          <a:lstStyle/>
          <a:p>
            <a:r>
              <a:rPr lang="en-US" sz="1200" dirty="0">
                <a:solidFill>
                  <a:srgbClr val="FF0000"/>
                </a:solidFill>
              </a:rPr>
              <a:t>OY 2022</a:t>
            </a: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15A5684-CECD-4DD8-B168-D955D4A57830}"/>
              </a:ext>
            </a:extLst>
          </p:cNvPr>
          <p:cNvPicPr>
            <a:picLocks noChangeAspect="1"/>
          </p:cNvPicPr>
          <p:nvPr/>
        </p:nvPicPr>
        <p:blipFill>
          <a:blip r:embed="rId3"/>
          <a:stretch>
            <a:fillRect/>
          </a:stretch>
        </p:blipFill>
        <p:spPr>
          <a:xfrm>
            <a:off x="280044" y="1143000"/>
            <a:ext cx="8583912" cy="5203191"/>
          </a:xfrm>
          <a:prstGeom prst="rect">
            <a:avLst/>
          </a:prstGeom>
        </p:spPr>
      </p:pic>
      <p:sp>
        <p:nvSpPr>
          <p:cNvPr id="22540" name="Footer Placeholder 2"/>
          <p:cNvSpPr>
            <a:spLocks noGrp="1"/>
          </p:cNvSpPr>
          <p:nvPr>
            <p:ph type="ftr" sz="quarter" idx="10"/>
          </p:nvPr>
        </p:nvSpPr>
        <p:spPr>
          <a:xfrm>
            <a:off x="3124200" y="6172200"/>
            <a:ext cx="2894013" cy="4556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bg1"/>
                </a:solidFill>
                <a:latin typeface="Arial" charset="0"/>
              </a:defRPr>
            </a:lvl1pPr>
            <a:lvl2pPr marL="742950" indent="-285750">
              <a:defRPr>
                <a:solidFill>
                  <a:schemeClr val="bg1"/>
                </a:solidFill>
                <a:latin typeface="Arial" charset="0"/>
              </a:defRPr>
            </a:lvl2pPr>
            <a:lvl3pPr marL="1143000" indent="-228600">
              <a:defRPr>
                <a:solidFill>
                  <a:schemeClr val="bg1"/>
                </a:solidFill>
                <a:latin typeface="Arial" charset="0"/>
              </a:defRPr>
            </a:lvl3pPr>
            <a:lvl4pPr marL="1600200" indent="-228600">
              <a:defRPr>
                <a:solidFill>
                  <a:schemeClr val="bg1"/>
                </a:solidFill>
                <a:latin typeface="Arial" charset="0"/>
              </a:defRPr>
            </a:lvl4pPr>
            <a:lvl5pPr marL="2057400" indent="-228600">
              <a:defRPr>
                <a:solidFill>
                  <a:schemeClr val="bg1"/>
                </a:solidFill>
                <a:latin typeface="Arial" charset="0"/>
              </a:defRPr>
            </a:lvl5pPr>
            <a:lvl6pPr marL="2514600" indent="-228600" defTabSz="457200" eaLnBrk="0" fontAlgn="base" hangingPunct="0">
              <a:lnSpc>
                <a:spcPct val="104000"/>
              </a:lnSpc>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lnSpc>
                <a:spcPct val="104000"/>
              </a:lnSpc>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lnSpc>
                <a:spcPct val="104000"/>
              </a:lnSpc>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lnSpc>
                <a:spcPct val="104000"/>
              </a:lnSpc>
              <a:spcBef>
                <a:spcPct val="0"/>
              </a:spcBef>
              <a:spcAft>
                <a:spcPct val="0"/>
              </a:spcAft>
              <a:buClr>
                <a:srgbClr val="000000"/>
              </a:buClr>
              <a:buSzPct val="100000"/>
              <a:buFont typeface="Arial" charset="0"/>
              <a:defRPr>
                <a:solidFill>
                  <a:schemeClr val="bg1"/>
                </a:solidFill>
                <a:latin typeface="Arial" charset="0"/>
              </a:defRPr>
            </a:lvl9pPr>
          </a:lstStyle>
          <a:p>
            <a:pPr marL="0" marR="0" lvl="0" indent="0" algn="ctr" defTabSz="457200" rtl="0" eaLnBrk="0" fontAlgn="base" latinLnBrk="0" hangingPunct="0">
              <a:lnSpc>
                <a:spcPct val="100000"/>
              </a:lnSpc>
              <a:spcBef>
                <a:spcPct val="0"/>
              </a:spcBef>
              <a:spcAft>
                <a:spcPct val="0"/>
              </a:spcAft>
              <a:buClr>
                <a:srgbClr val="000000"/>
              </a:buClr>
              <a:buSzPct val="100000"/>
              <a:buFont typeface="Arial" charset="0"/>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November 16, 2021</a:t>
            </a:r>
          </a:p>
        </p:txBody>
      </p:sp>
      <p:sp>
        <p:nvSpPr>
          <p:cNvPr id="22532" name="Rectangle 2"/>
          <p:cNvSpPr txBox="1">
            <a:spLocks noGrp="1" noChangeArrowheads="1"/>
          </p:cNvSpPr>
          <p:nvPr/>
        </p:nvSpPr>
        <p:spPr bwMode="auto">
          <a:xfrm>
            <a:off x="6553200" y="6248401"/>
            <a:ext cx="21320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5pPr>
            <a:lvl6pPr marL="2514600" indent="-228600" defTabSz="457200" eaLnBrk="0" fontAlgn="base" hangingPunct="0">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6pPr>
            <a:lvl7pPr marL="2971800" indent="-228600" defTabSz="457200" eaLnBrk="0" fontAlgn="base" hangingPunct="0">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7pPr>
            <a:lvl8pPr marL="3429000" indent="-228600" defTabSz="457200" eaLnBrk="0" fontAlgn="base" hangingPunct="0">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8pPr>
            <a:lvl9pPr marL="3886200" indent="-228600" defTabSz="457200" eaLnBrk="0" fontAlgn="base" hangingPunct="0">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9pPr>
          </a:lstStyle>
          <a:p>
            <a:pPr marL="0" marR="0" lvl="0" indent="0" algn="r" defTabSz="457200" rtl="0" eaLnBrk="0" fontAlgn="base" latinLnBrk="0" hangingPunct="0">
              <a:lnSpc>
                <a:spcPct val="100000"/>
              </a:lnSpc>
              <a:spcBef>
                <a:spcPct val="0"/>
              </a:spcBef>
              <a:spcAft>
                <a:spcPct val="0"/>
              </a:spcAft>
              <a:buClr>
                <a:srgbClr val="000000"/>
              </a:buClr>
              <a:buSzPct val="100000"/>
              <a:buFont typeface="Arial Black"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1E5B7EF5-FC8A-405A-9683-9BF88D720094}" type="slidenum">
              <a:rPr kumimoji="0" lang="en-GB" sz="1200" b="0" i="0" u="none" strike="noStrike" kern="1200" cap="none" spc="0" normalizeH="0" baseline="0" noProof="0">
                <a:ln>
                  <a:noFill/>
                </a:ln>
                <a:solidFill>
                  <a:srgbClr val="000000"/>
                </a:solidFill>
                <a:effectLst/>
                <a:uLnTx/>
                <a:uFillTx/>
                <a:latin typeface="Arial Black" pitchFamily="34" charset="0"/>
                <a:ea typeface="+mn-ea"/>
                <a:cs typeface="+mn-cs"/>
              </a:rPr>
              <a:pPr marL="0" marR="0" lvl="0" indent="0" algn="r" defTabSz="457200" rtl="0" eaLnBrk="0" fontAlgn="base" latinLnBrk="0" hangingPunct="0">
                <a:lnSpc>
                  <a:spcPct val="100000"/>
                </a:lnSpc>
                <a:spcBef>
                  <a:spcPct val="0"/>
                </a:spcBef>
                <a:spcAft>
                  <a:spcPct val="0"/>
                </a:spcAft>
                <a:buClr>
                  <a:srgbClr val="000000"/>
                </a:buClr>
                <a:buSzPct val="100000"/>
                <a:buFont typeface="Arial Black"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16</a:t>
            </a:fld>
            <a:endParaRPr kumimoji="0" lang="en-GB" sz="1200" b="0" i="0" u="none" strike="noStrike" kern="1200" cap="none" spc="0" normalizeH="0" baseline="0" noProof="0" dirty="0">
              <a:ln>
                <a:noFill/>
              </a:ln>
              <a:solidFill>
                <a:srgbClr val="000000"/>
              </a:solidFill>
              <a:effectLst/>
              <a:uLnTx/>
              <a:uFillTx/>
              <a:latin typeface="Arial Black" pitchFamily="34" charset="0"/>
              <a:ea typeface="+mn-ea"/>
              <a:cs typeface="+mn-cs"/>
            </a:endParaRPr>
          </a:p>
        </p:txBody>
      </p:sp>
      <p:sp>
        <p:nvSpPr>
          <p:cNvPr id="22533" name="Rectangle 2"/>
          <p:cNvSpPr txBox="1">
            <a:spLocks noGrp="1" noChangeArrowheads="1"/>
          </p:cNvSpPr>
          <p:nvPr/>
        </p:nvSpPr>
        <p:spPr bwMode="auto">
          <a:xfrm>
            <a:off x="6553200" y="6248401"/>
            <a:ext cx="21320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5pPr>
            <a:lvl6pPr marL="2514600" indent="-228600" defTabSz="457200" eaLnBrk="0" fontAlgn="base" hangingPunct="0">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6pPr>
            <a:lvl7pPr marL="2971800" indent="-228600" defTabSz="457200" eaLnBrk="0" fontAlgn="base" hangingPunct="0">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7pPr>
            <a:lvl8pPr marL="3429000" indent="-228600" defTabSz="457200" eaLnBrk="0" fontAlgn="base" hangingPunct="0">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8pPr>
            <a:lvl9pPr marL="3886200" indent="-228600" defTabSz="457200" eaLnBrk="0" fontAlgn="base" hangingPunct="0">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9pPr>
          </a:lstStyle>
          <a:p>
            <a:pPr marL="0" marR="0" lvl="0" indent="0" algn="r" defTabSz="457200" rtl="0" eaLnBrk="0" fontAlgn="base" latinLnBrk="0" hangingPunct="0">
              <a:lnSpc>
                <a:spcPct val="100000"/>
              </a:lnSpc>
              <a:spcBef>
                <a:spcPct val="0"/>
              </a:spcBef>
              <a:spcAft>
                <a:spcPct val="0"/>
              </a:spcAft>
              <a:buClr>
                <a:srgbClr val="000000"/>
              </a:buClr>
              <a:buSzPct val="100000"/>
              <a:buFont typeface="Arial Black"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FB117412-787D-4952-A071-77613C483E3E}" type="slidenum">
              <a:rPr kumimoji="0" lang="en-GB" sz="1200" b="0" i="0" u="none" strike="noStrike" kern="1200" cap="none" spc="0" normalizeH="0" baseline="0" noProof="0">
                <a:ln>
                  <a:noFill/>
                </a:ln>
                <a:solidFill>
                  <a:srgbClr val="000000"/>
                </a:solidFill>
                <a:effectLst/>
                <a:uLnTx/>
                <a:uFillTx/>
                <a:latin typeface="Arial Black" pitchFamily="34" charset="0"/>
                <a:ea typeface="+mn-ea"/>
                <a:cs typeface="+mn-cs"/>
              </a:rPr>
              <a:pPr marL="0" marR="0" lvl="0" indent="0" algn="r" defTabSz="457200" rtl="0" eaLnBrk="0" fontAlgn="base" latinLnBrk="0" hangingPunct="0">
                <a:lnSpc>
                  <a:spcPct val="100000"/>
                </a:lnSpc>
                <a:spcBef>
                  <a:spcPct val="0"/>
                </a:spcBef>
                <a:spcAft>
                  <a:spcPct val="0"/>
                </a:spcAft>
                <a:buClr>
                  <a:srgbClr val="000000"/>
                </a:buClr>
                <a:buSzPct val="100000"/>
                <a:buFont typeface="Arial Black"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16</a:t>
            </a:fld>
            <a:endParaRPr kumimoji="0" lang="en-GB" sz="1200" b="0" i="0" u="none" strike="noStrike" kern="1200" cap="none" spc="0" normalizeH="0" baseline="0" noProof="0" dirty="0">
              <a:ln>
                <a:noFill/>
              </a:ln>
              <a:solidFill>
                <a:srgbClr val="000000"/>
              </a:solidFill>
              <a:effectLst/>
              <a:uLnTx/>
              <a:uFillTx/>
              <a:latin typeface="Arial Black" pitchFamily="34" charset="0"/>
              <a:ea typeface="+mn-ea"/>
              <a:cs typeface="+mn-cs"/>
            </a:endParaRPr>
          </a:p>
        </p:txBody>
      </p:sp>
      <p:sp>
        <p:nvSpPr>
          <p:cNvPr id="22534" name="Rectangle 2"/>
          <p:cNvSpPr>
            <a:spLocks noGrp="1" noChangeArrowheads="1"/>
          </p:cNvSpPr>
          <p:nvPr>
            <p:ph type="title"/>
          </p:nvPr>
        </p:nvSpPr>
        <p:spPr>
          <a:xfrm>
            <a:off x="762000" y="442913"/>
            <a:ext cx="7923213" cy="1370012"/>
          </a:xfrm>
        </p:spPr>
        <p:txBody>
          <a:bodyPr/>
          <a:lstStyle/>
          <a:p>
            <a:pPr algn="ctr" eaLnBrk="1" hangingPunct="1"/>
            <a:r>
              <a:rPr lang="en-US" b="1" dirty="0"/>
              <a:t>Lake Mead Elevation</a:t>
            </a:r>
            <a:br>
              <a:rPr lang="en-US" sz="4800" b="1" dirty="0"/>
            </a:br>
            <a:endParaRPr lang="en-US" sz="2400" dirty="0"/>
          </a:p>
        </p:txBody>
      </p:sp>
      <p:sp>
        <p:nvSpPr>
          <p:cNvPr id="22537" name="Line 21"/>
          <p:cNvSpPr>
            <a:spLocks noChangeShapeType="1"/>
          </p:cNvSpPr>
          <p:nvPr/>
        </p:nvSpPr>
        <p:spPr bwMode="auto">
          <a:xfrm>
            <a:off x="6629400" y="3505200"/>
            <a:ext cx="6096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marL="0" marR="0" lvl="0" indent="0" algn="l" defTabSz="457200" rtl="0" eaLnBrk="0" fontAlgn="base" latinLnBrk="0" hangingPunct="0">
              <a:lnSpc>
                <a:spcPct val="104000"/>
              </a:lnSpc>
              <a:spcBef>
                <a:spcPct val="0"/>
              </a:spcBef>
              <a:spcAft>
                <a:spcPct val="0"/>
              </a:spcAft>
              <a:buClr>
                <a:srgbClr val="000000"/>
              </a:buClr>
              <a:buSzPct val="100000"/>
              <a:buFont typeface="Arial" charset="0"/>
              <a:buNone/>
              <a:tabLst/>
              <a:defRPr/>
            </a:pP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22538" name="Line 26"/>
          <p:cNvSpPr>
            <a:spLocks noChangeShapeType="1"/>
          </p:cNvSpPr>
          <p:nvPr/>
        </p:nvSpPr>
        <p:spPr bwMode="auto">
          <a:xfrm>
            <a:off x="8458200" y="3124200"/>
            <a:ext cx="381000" cy="1524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marL="0" marR="0" lvl="0" indent="0" algn="l" defTabSz="457200" rtl="0" eaLnBrk="0" fontAlgn="base" latinLnBrk="0" hangingPunct="0">
              <a:lnSpc>
                <a:spcPct val="104000"/>
              </a:lnSpc>
              <a:spcBef>
                <a:spcPct val="0"/>
              </a:spcBef>
              <a:spcAft>
                <a:spcPct val="0"/>
              </a:spcAft>
              <a:buClr>
                <a:srgbClr val="000000"/>
              </a:buClr>
              <a:buSzPct val="100000"/>
              <a:buFont typeface="Arial" charset="0"/>
              <a:buNone/>
              <a:tabLst/>
              <a:defRPr/>
            </a:pP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4" name="Slide Number Placeholder 3"/>
          <p:cNvSpPr>
            <a:spLocks noGrp="1"/>
          </p:cNvSpPr>
          <p:nvPr>
            <p:ph type="sldNum" idx="11"/>
          </p:nvPr>
        </p:nvSpPr>
        <p:spPr/>
        <p:txBody>
          <a:bodyPr/>
          <a:lstStyle/>
          <a:p>
            <a:pPr marL="0" marR="0" lvl="0" indent="0" algn="r" defTabSz="457200" rtl="0" eaLnBrk="0" fontAlgn="base" latinLnBrk="0" hangingPunct="0">
              <a:lnSpc>
                <a:spcPct val="100000"/>
              </a:lnSpc>
              <a:spcBef>
                <a:spcPct val="0"/>
              </a:spcBef>
              <a:spcAft>
                <a:spcPct val="0"/>
              </a:spcAft>
              <a:buClr>
                <a:srgbClr val="000000"/>
              </a:buClr>
              <a:buSzPct val="100000"/>
              <a:buFont typeface="Arial Black"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F0032CF9-5F87-4FEA-AB00-B815416D7219}" type="slidenum">
              <a:rPr kumimoji="0" lang="en-GB" sz="1200" b="0" i="0" u="none" strike="noStrike" kern="1200" cap="none" spc="0" normalizeH="0" baseline="0" noProof="0" smtClean="0">
                <a:ln>
                  <a:noFill/>
                </a:ln>
                <a:solidFill>
                  <a:srgbClr val="000000"/>
                </a:solidFill>
                <a:effectLst/>
                <a:uLnTx/>
                <a:uFillTx/>
                <a:latin typeface="Arial Black" pitchFamily="34" charset="0"/>
                <a:ea typeface="+mn-ea"/>
                <a:cs typeface="+mn-cs"/>
              </a:rPr>
              <a:pPr marL="0" marR="0" lvl="0" indent="0" algn="r" defTabSz="457200" rtl="0" eaLnBrk="0" fontAlgn="base" latinLnBrk="0" hangingPunct="0">
                <a:lnSpc>
                  <a:spcPct val="100000"/>
                </a:lnSpc>
                <a:spcBef>
                  <a:spcPct val="0"/>
                </a:spcBef>
                <a:spcAft>
                  <a:spcPct val="0"/>
                </a:spcAft>
                <a:buClr>
                  <a:srgbClr val="000000"/>
                </a:buClr>
                <a:buSzPct val="100000"/>
                <a:buFont typeface="Arial Black"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16</a:t>
            </a:fld>
            <a:endParaRPr kumimoji="0" lang="en-GB" sz="1200" b="0" i="0" u="none" strike="noStrike" kern="1200" cap="none" spc="0" normalizeH="0" baseline="0" noProof="0" dirty="0">
              <a:ln>
                <a:noFill/>
              </a:ln>
              <a:solidFill>
                <a:srgbClr val="000000"/>
              </a:solidFill>
              <a:effectLst/>
              <a:uLnTx/>
              <a:uFillTx/>
              <a:latin typeface="Arial Black" pitchFamily="34" charset="0"/>
              <a:ea typeface="+mn-ea"/>
              <a:cs typeface="+mn-cs"/>
            </a:endParaRPr>
          </a:p>
        </p:txBody>
      </p:sp>
      <p:cxnSp>
        <p:nvCxnSpPr>
          <p:cNvPr id="6" name="Straight Connector 5">
            <a:extLst>
              <a:ext uri="{FF2B5EF4-FFF2-40B4-BE49-F238E27FC236}">
                <a16:creationId xmlns:a16="http://schemas.microsoft.com/office/drawing/2014/main" id="{FA5A591F-49F9-42E7-B56B-405B983233B5}"/>
              </a:ext>
            </a:extLst>
          </p:cNvPr>
          <p:cNvCxnSpPr/>
          <p:nvPr/>
        </p:nvCxnSpPr>
        <p:spPr bwMode="auto">
          <a:xfrm flipV="1">
            <a:off x="1447800" y="1812925"/>
            <a:ext cx="0" cy="3886200"/>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7" name="TextBox 6"/>
          <p:cNvSpPr txBox="1"/>
          <p:nvPr/>
        </p:nvSpPr>
        <p:spPr>
          <a:xfrm>
            <a:off x="5394960" y="2613663"/>
            <a:ext cx="1828800" cy="360996"/>
          </a:xfrm>
          <a:prstGeom prst="rect">
            <a:avLst/>
          </a:prstGeom>
          <a:noFill/>
        </p:spPr>
        <p:txBody>
          <a:bodyPr wrap="square" rtlCol="0">
            <a:spAutoFit/>
          </a:bodyPr>
          <a:lstStyle/>
          <a:p>
            <a:r>
              <a:rPr lang="en-US" dirty="0">
                <a:solidFill>
                  <a:schemeClr val="tx1"/>
                </a:solidFill>
              </a:rPr>
              <a:t>Forecast</a:t>
            </a:r>
            <a:endParaRPr lang="en-US" dirty="0"/>
          </a:p>
        </p:txBody>
      </p:sp>
      <p:cxnSp>
        <p:nvCxnSpPr>
          <p:cNvPr id="10" name="Straight Arrow Connector 9"/>
          <p:cNvCxnSpPr/>
          <p:nvPr/>
        </p:nvCxnSpPr>
        <p:spPr bwMode="auto">
          <a:xfrm>
            <a:off x="8534400" y="3169944"/>
            <a:ext cx="0" cy="487656"/>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1" name="TextBox 10"/>
          <p:cNvSpPr txBox="1"/>
          <p:nvPr/>
        </p:nvSpPr>
        <p:spPr>
          <a:xfrm>
            <a:off x="8001000" y="2928915"/>
            <a:ext cx="838994" cy="271485"/>
          </a:xfrm>
          <a:prstGeom prst="rect">
            <a:avLst/>
          </a:prstGeom>
          <a:noFill/>
        </p:spPr>
        <p:txBody>
          <a:bodyPr wrap="square" rtlCol="0">
            <a:spAutoFit/>
          </a:bodyPr>
          <a:lstStyle/>
          <a:p>
            <a:r>
              <a:rPr lang="en-US" sz="1200" dirty="0">
                <a:solidFill>
                  <a:schemeClr val="tx1"/>
                </a:solidFill>
              </a:rPr>
              <a:t>1040.42</a:t>
            </a:r>
          </a:p>
        </p:txBody>
      </p:sp>
    </p:spTree>
    <p:extLst>
      <p:ext uri="{BB962C8B-B14F-4D97-AF65-F5344CB8AC3E}">
        <p14:creationId xmlns:p14="http://schemas.microsoft.com/office/powerpoint/2010/main" val="105827592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F813936-42F2-4A4D-A1C6-8C6FD6CE9A31}"/>
              </a:ext>
            </a:extLst>
          </p:cNvPr>
          <p:cNvSpPr txBox="1"/>
          <p:nvPr/>
        </p:nvSpPr>
        <p:spPr>
          <a:xfrm>
            <a:off x="8305800" y="4953000"/>
            <a:ext cx="381000" cy="1143000"/>
          </a:xfrm>
          <a:prstGeom prst="rect">
            <a:avLst/>
          </a:prstGeom>
          <a:solidFill>
            <a:srgbClr val="99FFCC">
              <a:alpha val="30000"/>
            </a:srgbClr>
          </a:solidFill>
        </p:spPr>
        <p:txBody>
          <a:bodyPr wrap="square" rtlCol="0">
            <a:spAutoFit/>
          </a:bodyPr>
          <a:lstStyle/>
          <a:p>
            <a:endParaRPr lang="en-US" dirty="0"/>
          </a:p>
        </p:txBody>
      </p:sp>
      <p:sp>
        <p:nvSpPr>
          <p:cNvPr id="9" name="TextBox 8"/>
          <p:cNvSpPr txBox="1"/>
          <p:nvPr/>
        </p:nvSpPr>
        <p:spPr>
          <a:xfrm>
            <a:off x="1219201" y="4953001"/>
            <a:ext cx="2362200" cy="1143000"/>
          </a:xfrm>
          <a:prstGeom prst="rect">
            <a:avLst/>
          </a:prstGeom>
          <a:solidFill>
            <a:srgbClr val="CCFFFF">
              <a:alpha val="30000"/>
            </a:srgbClr>
          </a:solidFill>
        </p:spPr>
        <p:txBody>
          <a:bodyPr wrap="square" rtlCol="0">
            <a:spAutoFit/>
          </a:bodyPr>
          <a:lstStyle/>
          <a:p>
            <a:endParaRPr lang="en-US" dirty="0"/>
          </a:p>
        </p:txBody>
      </p:sp>
      <p:sp>
        <p:nvSpPr>
          <p:cNvPr id="10" name="TextBox 9"/>
          <p:cNvSpPr txBox="1"/>
          <p:nvPr/>
        </p:nvSpPr>
        <p:spPr>
          <a:xfrm>
            <a:off x="3581400" y="4953001"/>
            <a:ext cx="4724400" cy="1142999"/>
          </a:xfrm>
          <a:prstGeom prst="rect">
            <a:avLst/>
          </a:prstGeom>
          <a:solidFill>
            <a:srgbClr val="FFFF99">
              <a:alpha val="34000"/>
            </a:srgbClr>
          </a:solidFill>
        </p:spPr>
        <p:txBody>
          <a:bodyPr wrap="square" rtlCol="0">
            <a:spAutoFit/>
          </a:bodyPr>
          <a:lstStyle/>
          <a:p>
            <a:endParaRPr lang="en-US" dirty="0"/>
          </a:p>
        </p:txBody>
      </p:sp>
      <p:pic>
        <p:nvPicPr>
          <p:cNvPr id="2" name="Picture 1">
            <a:extLst>
              <a:ext uri="{FF2B5EF4-FFF2-40B4-BE49-F238E27FC236}">
                <a16:creationId xmlns:a16="http://schemas.microsoft.com/office/drawing/2014/main" id="{DA4D8DDE-712A-46BA-B7F0-6802A2E58AA0}"/>
              </a:ext>
            </a:extLst>
          </p:cNvPr>
          <p:cNvPicPr>
            <a:picLocks noChangeAspect="1"/>
          </p:cNvPicPr>
          <p:nvPr/>
        </p:nvPicPr>
        <p:blipFill>
          <a:blip r:embed="rId3"/>
          <a:stretch>
            <a:fillRect/>
          </a:stretch>
        </p:blipFill>
        <p:spPr>
          <a:xfrm>
            <a:off x="228600" y="1524000"/>
            <a:ext cx="8535988" cy="4572000"/>
          </a:xfrm>
          <a:prstGeom prst="rect">
            <a:avLst/>
          </a:prstGeom>
        </p:spPr>
      </p:pic>
      <p:sp>
        <p:nvSpPr>
          <p:cNvPr id="3" name="Title 2"/>
          <p:cNvSpPr>
            <a:spLocks noGrp="1"/>
          </p:cNvSpPr>
          <p:nvPr>
            <p:ph type="title"/>
          </p:nvPr>
        </p:nvSpPr>
        <p:spPr/>
        <p:txBody>
          <a:bodyPr/>
          <a:lstStyle/>
          <a:p>
            <a:pPr algn="ctr"/>
            <a:r>
              <a:rPr lang="en-US" sz="3800" b="1" dirty="0"/>
              <a:t>APA Monthly Capacity Scheduled</a:t>
            </a:r>
            <a:br>
              <a:rPr lang="en-US" sz="2800" dirty="0"/>
            </a:br>
            <a:r>
              <a:rPr lang="en-US" sz="2400" dirty="0"/>
              <a:t>April 2020 – October 2021</a:t>
            </a:r>
            <a:endParaRPr lang="en-US" dirty="0"/>
          </a:p>
        </p:txBody>
      </p:sp>
      <p:sp>
        <p:nvSpPr>
          <p:cNvPr id="4" name="Footer Placeholder 3"/>
          <p:cNvSpPr>
            <a:spLocks noGrp="1"/>
          </p:cNvSpPr>
          <p:nvPr>
            <p:ph type="ftr" idx="10"/>
          </p:nvPr>
        </p:nvSpPr>
        <p:spPr/>
        <p:txBody>
          <a:bodyPr/>
          <a:lstStyle/>
          <a:p>
            <a:pPr>
              <a:defRPr/>
            </a:pPr>
            <a:r>
              <a:rPr lang="en-US" dirty="0"/>
              <a:t>November 16, 2021</a:t>
            </a:r>
          </a:p>
        </p:txBody>
      </p:sp>
      <p:sp>
        <p:nvSpPr>
          <p:cNvPr id="5" name="Slide Number Placeholder 4"/>
          <p:cNvSpPr>
            <a:spLocks noGrp="1"/>
          </p:cNvSpPr>
          <p:nvPr>
            <p:ph type="sldNum" idx="11"/>
          </p:nvPr>
        </p:nvSpPr>
        <p:spPr/>
        <p:txBody>
          <a:bodyPr/>
          <a:lstStyle/>
          <a:p>
            <a:pPr>
              <a:defRPr/>
            </a:pPr>
            <a:fld id="{F0032CF9-5F87-4FEA-AB00-B815416D7219}" type="slidenum">
              <a:rPr lang="en-GB" smtClean="0"/>
              <a:pPr>
                <a:defRPr/>
              </a:pPr>
              <a:t>17</a:t>
            </a:fld>
            <a:endParaRPr lang="en-GB" dirty="0"/>
          </a:p>
        </p:txBody>
      </p:sp>
      <p:sp>
        <p:nvSpPr>
          <p:cNvPr id="7" name="TextBox 6"/>
          <p:cNvSpPr txBox="1"/>
          <p:nvPr/>
        </p:nvSpPr>
        <p:spPr>
          <a:xfrm>
            <a:off x="2057400" y="6144255"/>
            <a:ext cx="762000" cy="256545"/>
          </a:xfrm>
          <a:prstGeom prst="rect">
            <a:avLst/>
          </a:prstGeom>
          <a:noFill/>
        </p:spPr>
        <p:txBody>
          <a:bodyPr wrap="square" rtlCol="0">
            <a:spAutoFit/>
          </a:bodyPr>
          <a:lstStyle/>
          <a:p>
            <a:r>
              <a:rPr lang="en-US" sz="1100" dirty="0">
                <a:solidFill>
                  <a:srgbClr val="FF0000"/>
                </a:solidFill>
              </a:rPr>
              <a:t>OY 2020</a:t>
            </a:r>
          </a:p>
        </p:txBody>
      </p:sp>
      <p:sp>
        <p:nvSpPr>
          <p:cNvPr id="8" name="TextBox 7"/>
          <p:cNvSpPr txBox="1"/>
          <p:nvPr/>
        </p:nvSpPr>
        <p:spPr>
          <a:xfrm>
            <a:off x="5562600" y="6144255"/>
            <a:ext cx="762000" cy="256545"/>
          </a:xfrm>
          <a:prstGeom prst="rect">
            <a:avLst/>
          </a:prstGeom>
          <a:noFill/>
        </p:spPr>
        <p:txBody>
          <a:bodyPr wrap="square" rtlCol="0">
            <a:spAutoFit/>
          </a:bodyPr>
          <a:lstStyle/>
          <a:p>
            <a:r>
              <a:rPr lang="en-US" sz="1100" dirty="0">
                <a:solidFill>
                  <a:srgbClr val="FF0000"/>
                </a:solidFill>
              </a:rPr>
              <a:t>OY 2021</a:t>
            </a:r>
          </a:p>
        </p:txBody>
      </p:sp>
      <p:sp>
        <p:nvSpPr>
          <p:cNvPr id="12" name="TextBox 11">
            <a:extLst>
              <a:ext uri="{FF2B5EF4-FFF2-40B4-BE49-F238E27FC236}">
                <a16:creationId xmlns:a16="http://schemas.microsoft.com/office/drawing/2014/main" id="{E3F84063-C968-411C-A046-DB4A102ACECE}"/>
              </a:ext>
            </a:extLst>
          </p:cNvPr>
          <p:cNvSpPr txBox="1"/>
          <p:nvPr/>
        </p:nvSpPr>
        <p:spPr>
          <a:xfrm>
            <a:off x="8229600" y="6144255"/>
            <a:ext cx="762000" cy="256545"/>
          </a:xfrm>
          <a:prstGeom prst="rect">
            <a:avLst/>
          </a:prstGeom>
          <a:noFill/>
        </p:spPr>
        <p:txBody>
          <a:bodyPr wrap="square" rtlCol="0">
            <a:spAutoFit/>
          </a:bodyPr>
          <a:lstStyle/>
          <a:p>
            <a:r>
              <a:rPr lang="en-US" sz="1100" dirty="0">
                <a:solidFill>
                  <a:srgbClr val="FF0000"/>
                </a:solidFill>
              </a:rPr>
              <a:t>OY 2022</a:t>
            </a:r>
          </a:p>
        </p:txBody>
      </p:sp>
    </p:spTree>
    <p:extLst>
      <p:ext uri="{BB962C8B-B14F-4D97-AF65-F5344CB8AC3E}">
        <p14:creationId xmlns:p14="http://schemas.microsoft.com/office/powerpoint/2010/main" val="56608052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CBB144D-82E2-4D09-BC71-5E816C1BFAB7}"/>
              </a:ext>
            </a:extLst>
          </p:cNvPr>
          <p:cNvSpPr/>
          <p:nvPr/>
        </p:nvSpPr>
        <p:spPr bwMode="auto">
          <a:xfrm>
            <a:off x="8458200" y="5105400"/>
            <a:ext cx="381000" cy="1143000"/>
          </a:xfrm>
          <a:prstGeom prst="rect">
            <a:avLst/>
          </a:prstGeom>
          <a:solidFill>
            <a:srgbClr val="99FFCC">
              <a:alpha val="29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4000"/>
              </a:lnSpc>
              <a:spcBef>
                <a:spcPct val="0"/>
              </a:spcBef>
              <a:spcAft>
                <a:spcPct val="0"/>
              </a:spcAft>
              <a:buClr>
                <a:srgbClr val="000000"/>
              </a:buClr>
              <a:buSzPct val="100000"/>
              <a:buFont typeface="Arial" charset="0"/>
              <a:buNone/>
              <a:tabLst/>
            </a:pPr>
            <a:endParaRPr kumimoji="0" lang="en-US" sz="1800" b="0" i="0" u="none" strike="noStrike" cap="none" normalizeH="0" baseline="0">
              <a:ln>
                <a:noFill/>
              </a:ln>
              <a:solidFill>
                <a:schemeClr val="bg1"/>
              </a:solidFill>
              <a:effectLst/>
              <a:latin typeface="Arial" charset="0"/>
            </a:endParaRPr>
          </a:p>
        </p:txBody>
      </p:sp>
      <p:sp>
        <p:nvSpPr>
          <p:cNvPr id="12" name="Rectangle 11"/>
          <p:cNvSpPr/>
          <p:nvPr/>
        </p:nvSpPr>
        <p:spPr bwMode="auto">
          <a:xfrm>
            <a:off x="1371601" y="5105400"/>
            <a:ext cx="2362200" cy="1143000"/>
          </a:xfrm>
          <a:prstGeom prst="rect">
            <a:avLst/>
          </a:prstGeom>
          <a:solidFill>
            <a:schemeClr val="accent1">
              <a:lumMod val="20000"/>
              <a:lumOff val="80000"/>
              <a:alpha val="29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4000"/>
              </a:lnSpc>
              <a:spcBef>
                <a:spcPct val="0"/>
              </a:spcBef>
              <a:spcAft>
                <a:spcPct val="0"/>
              </a:spcAft>
              <a:buClr>
                <a:srgbClr val="000000"/>
              </a:buClr>
              <a:buSzPct val="100000"/>
              <a:buFont typeface="Arial" charset="0"/>
              <a:buNone/>
              <a:tabLst/>
            </a:pPr>
            <a:endParaRPr kumimoji="0" lang="en-US" sz="1800" b="0" i="0" u="none" strike="noStrike" cap="none" normalizeH="0" baseline="0">
              <a:ln>
                <a:noFill/>
              </a:ln>
              <a:solidFill>
                <a:schemeClr val="bg1"/>
              </a:solidFill>
              <a:effectLst/>
              <a:latin typeface="Arial" charset="0"/>
            </a:endParaRPr>
          </a:p>
        </p:txBody>
      </p:sp>
      <p:sp>
        <p:nvSpPr>
          <p:cNvPr id="3" name="Rectangle 2"/>
          <p:cNvSpPr/>
          <p:nvPr/>
        </p:nvSpPr>
        <p:spPr bwMode="auto">
          <a:xfrm>
            <a:off x="3733800" y="5105400"/>
            <a:ext cx="4724400" cy="1143001"/>
          </a:xfrm>
          <a:prstGeom prst="rect">
            <a:avLst/>
          </a:prstGeom>
          <a:solidFill>
            <a:srgbClr val="FFFF99">
              <a:alpha val="37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4000"/>
              </a:lnSpc>
              <a:spcBef>
                <a:spcPct val="0"/>
              </a:spcBef>
              <a:spcAft>
                <a:spcPct val="0"/>
              </a:spcAft>
              <a:buClr>
                <a:srgbClr val="000000"/>
              </a:buClr>
              <a:buSzPct val="100000"/>
              <a:buFont typeface="Arial" charset="0"/>
              <a:buNone/>
              <a:tabLst/>
            </a:pPr>
            <a:endParaRPr kumimoji="0" lang="en-US" sz="1800" b="0" i="0" u="none" strike="noStrike" cap="none" normalizeH="0" baseline="0">
              <a:ln>
                <a:noFill/>
              </a:ln>
              <a:solidFill>
                <a:schemeClr val="bg1"/>
              </a:solidFill>
              <a:effectLst/>
              <a:latin typeface="Arial" charset="0"/>
            </a:endParaRPr>
          </a:p>
        </p:txBody>
      </p:sp>
      <p:pic>
        <p:nvPicPr>
          <p:cNvPr id="5" name="Picture 4">
            <a:extLst>
              <a:ext uri="{FF2B5EF4-FFF2-40B4-BE49-F238E27FC236}">
                <a16:creationId xmlns:a16="http://schemas.microsoft.com/office/drawing/2014/main" id="{FB192447-D86F-4E15-A6FA-424D39A8EE8E}"/>
              </a:ext>
            </a:extLst>
          </p:cNvPr>
          <p:cNvPicPr>
            <a:picLocks noChangeAspect="1"/>
          </p:cNvPicPr>
          <p:nvPr/>
        </p:nvPicPr>
        <p:blipFill>
          <a:blip r:embed="rId3"/>
          <a:stretch>
            <a:fillRect/>
          </a:stretch>
        </p:blipFill>
        <p:spPr>
          <a:xfrm>
            <a:off x="381000" y="1447800"/>
            <a:ext cx="8571719" cy="4800600"/>
          </a:xfrm>
          <a:prstGeom prst="rect">
            <a:avLst/>
          </a:prstGeom>
        </p:spPr>
      </p:pic>
      <p:sp>
        <p:nvSpPr>
          <p:cNvPr id="30733" name="Footer Placeholder 1"/>
          <p:cNvSpPr>
            <a:spLocks noGrp="1"/>
          </p:cNvSpPr>
          <p:nvPr>
            <p:ph type="ftr" sz="quarter" idx="10"/>
          </p:nvPr>
        </p:nvSpPr>
        <p:spPr>
          <a:xfrm>
            <a:off x="3124200" y="6141602"/>
            <a:ext cx="2924963" cy="552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bg1"/>
                </a:solidFill>
                <a:latin typeface="Arial" charset="0"/>
              </a:defRPr>
            </a:lvl1pPr>
            <a:lvl2pPr marL="742950" indent="-285750">
              <a:defRPr>
                <a:solidFill>
                  <a:schemeClr val="bg1"/>
                </a:solidFill>
                <a:latin typeface="Arial" charset="0"/>
              </a:defRPr>
            </a:lvl2pPr>
            <a:lvl3pPr marL="1143000" indent="-228600">
              <a:defRPr>
                <a:solidFill>
                  <a:schemeClr val="bg1"/>
                </a:solidFill>
                <a:latin typeface="Arial" charset="0"/>
              </a:defRPr>
            </a:lvl3pPr>
            <a:lvl4pPr marL="1600200" indent="-228600">
              <a:defRPr>
                <a:solidFill>
                  <a:schemeClr val="bg1"/>
                </a:solidFill>
                <a:latin typeface="Arial" charset="0"/>
              </a:defRPr>
            </a:lvl4pPr>
            <a:lvl5pPr marL="2057400" indent="-228600">
              <a:defRPr>
                <a:solidFill>
                  <a:schemeClr val="bg1"/>
                </a:solidFill>
                <a:latin typeface="Arial" charset="0"/>
              </a:defRPr>
            </a:lvl5pPr>
            <a:lvl6pPr marL="2514600" indent="-228600" defTabSz="457200" eaLnBrk="0" fontAlgn="base" hangingPunct="0">
              <a:lnSpc>
                <a:spcPct val="104000"/>
              </a:lnSpc>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lnSpc>
                <a:spcPct val="104000"/>
              </a:lnSpc>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lnSpc>
                <a:spcPct val="104000"/>
              </a:lnSpc>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lnSpc>
                <a:spcPct val="104000"/>
              </a:lnSpc>
              <a:spcBef>
                <a:spcPct val="0"/>
              </a:spcBef>
              <a:spcAft>
                <a:spcPct val="0"/>
              </a:spcAft>
              <a:buClr>
                <a:srgbClr val="000000"/>
              </a:buClr>
              <a:buSzPct val="100000"/>
              <a:buFont typeface="Arial" charset="0"/>
              <a:defRPr>
                <a:solidFill>
                  <a:schemeClr val="bg1"/>
                </a:solidFill>
                <a:latin typeface="Arial" charset="0"/>
              </a:defRPr>
            </a:lvl9pPr>
          </a:lstStyle>
          <a:p>
            <a:r>
              <a:rPr lang="en-US" dirty="0">
                <a:solidFill>
                  <a:srgbClr val="000000"/>
                </a:solidFill>
              </a:rPr>
              <a:t>November 16, 2021</a:t>
            </a:r>
          </a:p>
        </p:txBody>
      </p:sp>
      <p:sp>
        <p:nvSpPr>
          <p:cNvPr id="30726" name="Rectangle 2"/>
          <p:cNvSpPr>
            <a:spLocks noGrp="1" noChangeArrowheads="1"/>
          </p:cNvSpPr>
          <p:nvPr>
            <p:ph type="title"/>
          </p:nvPr>
        </p:nvSpPr>
        <p:spPr>
          <a:xfrm>
            <a:off x="472674" y="381792"/>
            <a:ext cx="8228013" cy="1317557"/>
          </a:xfrm>
        </p:spPr>
        <p:txBody>
          <a:bodyPr/>
          <a:lstStyle/>
          <a:p>
            <a:pPr algn="ctr" eaLnBrk="1" hangingPunct="1"/>
            <a:r>
              <a:rPr lang="en-US" sz="3800" b="1" dirty="0"/>
              <a:t>APA Monthly Energy Scheduled</a:t>
            </a:r>
            <a:br>
              <a:rPr lang="en-US" sz="2800" dirty="0"/>
            </a:br>
            <a:r>
              <a:rPr lang="en-US" sz="2400" dirty="0"/>
              <a:t>April 2020 – October 2021</a:t>
            </a:r>
          </a:p>
        </p:txBody>
      </p:sp>
      <p:sp>
        <p:nvSpPr>
          <p:cNvPr id="4" name="Slide Number Placeholder 3"/>
          <p:cNvSpPr>
            <a:spLocks noGrp="1"/>
          </p:cNvSpPr>
          <p:nvPr>
            <p:ph type="sldNum" idx="11"/>
          </p:nvPr>
        </p:nvSpPr>
        <p:spPr/>
        <p:txBody>
          <a:bodyPr/>
          <a:lstStyle/>
          <a:p>
            <a:pPr>
              <a:defRPr/>
            </a:pPr>
            <a:fld id="{F0032CF9-5F87-4FEA-AB00-B815416D7219}" type="slidenum">
              <a:rPr lang="en-GB" smtClean="0"/>
              <a:pPr>
                <a:defRPr/>
              </a:pPr>
              <a:t>18</a:t>
            </a:fld>
            <a:endParaRPr lang="en-GB" dirty="0"/>
          </a:p>
        </p:txBody>
      </p:sp>
      <p:sp>
        <p:nvSpPr>
          <p:cNvPr id="15" name="TextBox 14"/>
          <p:cNvSpPr txBox="1"/>
          <p:nvPr/>
        </p:nvSpPr>
        <p:spPr>
          <a:xfrm>
            <a:off x="2209800" y="6296655"/>
            <a:ext cx="1275280" cy="256545"/>
          </a:xfrm>
          <a:prstGeom prst="rect">
            <a:avLst/>
          </a:prstGeom>
          <a:noFill/>
        </p:spPr>
        <p:txBody>
          <a:bodyPr wrap="square" rtlCol="0">
            <a:spAutoFit/>
          </a:bodyPr>
          <a:lstStyle/>
          <a:p>
            <a:r>
              <a:rPr lang="en-US" sz="1100" dirty="0">
                <a:solidFill>
                  <a:srgbClr val="FF0000"/>
                </a:solidFill>
              </a:rPr>
              <a:t>WY 2020</a:t>
            </a:r>
          </a:p>
        </p:txBody>
      </p:sp>
      <p:sp>
        <p:nvSpPr>
          <p:cNvPr id="16" name="TextBox 15">
            <a:extLst>
              <a:ext uri="{FF2B5EF4-FFF2-40B4-BE49-F238E27FC236}">
                <a16:creationId xmlns:a16="http://schemas.microsoft.com/office/drawing/2014/main" id="{C19E5B46-EB3B-40D5-B519-B2FA26EB2CA9}"/>
              </a:ext>
            </a:extLst>
          </p:cNvPr>
          <p:cNvSpPr txBox="1"/>
          <p:nvPr/>
        </p:nvSpPr>
        <p:spPr>
          <a:xfrm>
            <a:off x="5791200" y="6296655"/>
            <a:ext cx="1275280" cy="256545"/>
          </a:xfrm>
          <a:prstGeom prst="rect">
            <a:avLst/>
          </a:prstGeom>
          <a:noFill/>
        </p:spPr>
        <p:txBody>
          <a:bodyPr wrap="square" rtlCol="0">
            <a:spAutoFit/>
          </a:bodyPr>
          <a:lstStyle/>
          <a:p>
            <a:r>
              <a:rPr lang="en-US" sz="1100" dirty="0">
                <a:solidFill>
                  <a:srgbClr val="FF0000"/>
                </a:solidFill>
              </a:rPr>
              <a:t>WY 2021</a:t>
            </a:r>
          </a:p>
        </p:txBody>
      </p:sp>
      <p:sp>
        <p:nvSpPr>
          <p:cNvPr id="13" name="TextBox 12">
            <a:extLst>
              <a:ext uri="{FF2B5EF4-FFF2-40B4-BE49-F238E27FC236}">
                <a16:creationId xmlns:a16="http://schemas.microsoft.com/office/drawing/2014/main" id="{DFED87D8-B191-4CC1-834A-549BFFCFB898}"/>
              </a:ext>
            </a:extLst>
          </p:cNvPr>
          <p:cNvSpPr txBox="1"/>
          <p:nvPr/>
        </p:nvSpPr>
        <p:spPr>
          <a:xfrm>
            <a:off x="8382000" y="6296655"/>
            <a:ext cx="762000" cy="256545"/>
          </a:xfrm>
          <a:prstGeom prst="rect">
            <a:avLst/>
          </a:prstGeom>
          <a:noFill/>
        </p:spPr>
        <p:txBody>
          <a:bodyPr wrap="square" rtlCol="0">
            <a:spAutoFit/>
          </a:bodyPr>
          <a:lstStyle/>
          <a:p>
            <a:r>
              <a:rPr lang="en-US" sz="1100" dirty="0">
                <a:solidFill>
                  <a:srgbClr val="FF0000"/>
                </a:solidFill>
              </a:rPr>
              <a:t>WY 2022</a:t>
            </a: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pPr>
              <a:defRPr/>
            </a:pPr>
            <a:r>
              <a:rPr lang="en-US" dirty="0"/>
              <a:t>November 16, 2021</a:t>
            </a:r>
          </a:p>
        </p:txBody>
      </p:sp>
      <p:sp>
        <p:nvSpPr>
          <p:cNvPr id="4" name="TextBox 3"/>
          <p:cNvSpPr txBox="1"/>
          <p:nvPr/>
        </p:nvSpPr>
        <p:spPr>
          <a:xfrm>
            <a:off x="2819400" y="2362200"/>
            <a:ext cx="3581400" cy="764440"/>
          </a:xfrm>
          <a:prstGeom prst="rect">
            <a:avLst/>
          </a:prstGeom>
          <a:noFill/>
        </p:spPr>
        <p:txBody>
          <a:bodyPr wrap="square" rtlCol="0">
            <a:spAutoFit/>
          </a:bodyPr>
          <a:lstStyle/>
          <a:p>
            <a:pPr algn="ctr"/>
            <a:r>
              <a:rPr lang="en-US" sz="1400" dirty="0">
                <a:solidFill>
                  <a:schemeClr val="tx1"/>
                </a:solidFill>
              </a:rPr>
              <a:t>Questions or Comments?</a:t>
            </a:r>
          </a:p>
          <a:p>
            <a:pPr algn="ctr"/>
            <a:r>
              <a:rPr lang="en-US" sz="1400" dirty="0">
                <a:solidFill>
                  <a:schemeClr val="tx1"/>
                </a:solidFill>
              </a:rPr>
              <a:t>Call Sonseeahray Thayer at:</a:t>
            </a:r>
          </a:p>
          <a:p>
            <a:pPr algn="ctr"/>
            <a:r>
              <a:rPr lang="en-US" sz="1400" dirty="0">
                <a:solidFill>
                  <a:schemeClr val="tx1"/>
                </a:solidFill>
              </a:rPr>
              <a:t>602-368-4265</a:t>
            </a:r>
          </a:p>
        </p:txBody>
      </p:sp>
      <p:sp>
        <p:nvSpPr>
          <p:cNvPr id="5" name="TextBox 4"/>
          <p:cNvSpPr txBox="1"/>
          <p:nvPr/>
        </p:nvSpPr>
        <p:spPr>
          <a:xfrm>
            <a:off x="2362200" y="3429001"/>
            <a:ext cx="4572000" cy="1052532"/>
          </a:xfrm>
          <a:prstGeom prst="rect">
            <a:avLst/>
          </a:prstGeom>
          <a:noFill/>
        </p:spPr>
        <p:txBody>
          <a:bodyPr wrap="square" rtlCol="0">
            <a:spAutoFit/>
          </a:bodyPr>
          <a:lstStyle/>
          <a:p>
            <a:pPr algn="ctr"/>
            <a:r>
              <a:rPr lang="en-US" sz="1200" dirty="0">
                <a:solidFill>
                  <a:schemeClr val="tx1"/>
                </a:solidFill>
              </a:rPr>
              <a:t>For a copy of this report, go to the Power Authority website </a:t>
            </a:r>
          </a:p>
          <a:p>
            <a:pPr algn="ctr"/>
            <a:r>
              <a:rPr lang="en-US" sz="1200" dirty="0">
                <a:solidFill>
                  <a:schemeClr val="tx1"/>
                </a:solidFill>
              </a:rPr>
              <a:t>at:  </a:t>
            </a:r>
            <a:r>
              <a:rPr lang="en-US" sz="1200" dirty="0">
                <a:solidFill>
                  <a:schemeClr val="accent2"/>
                </a:solidFill>
              </a:rPr>
              <a:t>http://www.powerauthority.org/ </a:t>
            </a:r>
          </a:p>
          <a:p>
            <a:pPr algn="ctr"/>
            <a:r>
              <a:rPr lang="en-US" sz="1200" dirty="0">
                <a:solidFill>
                  <a:schemeClr val="tx1"/>
                </a:solidFill>
              </a:rPr>
              <a:t>and click on downloads.</a:t>
            </a:r>
            <a:endParaRPr lang="en-US" sz="1200" dirty="0">
              <a:solidFill>
                <a:schemeClr val="accent2"/>
              </a:solidFill>
            </a:endParaRPr>
          </a:p>
          <a:p>
            <a:endParaRPr lang="en-US" sz="1200" dirty="0">
              <a:solidFill>
                <a:schemeClr val="accent2"/>
              </a:solidFill>
            </a:endParaRPr>
          </a:p>
          <a:p>
            <a:endParaRPr lang="en-US" sz="1200" dirty="0">
              <a:solidFill>
                <a:schemeClr val="accent2"/>
              </a:solidFill>
            </a:endParaRPr>
          </a:p>
        </p:txBody>
      </p:sp>
      <p:sp>
        <p:nvSpPr>
          <p:cNvPr id="3" name="Slide Number Placeholder 2"/>
          <p:cNvSpPr>
            <a:spLocks noGrp="1"/>
          </p:cNvSpPr>
          <p:nvPr>
            <p:ph type="sldNum" idx="11"/>
          </p:nvPr>
        </p:nvSpPr>
        <p:spPr/>
        <p:txBody>
          <a:bodyPr/>
          <a:lstStyle/>
          <a:p>
            <a:pPr>
              <a:defRPr/>
            </a:pPr>
            <a:fld id="{816168F0-725D-4102-A648-15D86A0908EC}" type="slidenum">
              <a:rPr lang="en-GB" smtClean="0"/>
              <a:pPr>
                <a:defRPr/>
              </a:pPr>
              <a:t>19</a:t>
            </a:fld>
            <a:endParaRPr lang="en-GB" dirty="0"/>
          </a:p>
        </p:txBody>
      </p:sp>
    </p:spTree>
    <p:extLst>
      <p:ext uri="{BB962C8B-B14F-4D97-AF65-F5344CB8AC3E}">
        <p14:creationId xmlns:p14="http://schemas.microsoft.com/office/powerpoint/2010/main" val="590540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2"/>
          <p:cNvSpPr txBox="1">
            <a:spLocks noGrp="1" noChangeArrowheads="1"/>
          </p:cNvSpPr>
          <p:nvPr/>
        </p:nvSpPr>
        <p:spPr bwMode="auto">
          <a:xfrm>
            <a:off x="6553200" y="6248401"/>
            <a:ext cx="21320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5pPr>
            <a:lvl6pPr marL="2514600" indent="-228600" defTabSz="457200" eaLnBrk="0" fontAlgn="base" hangingPunct="0">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6pPr>
            <a:lvl7pPr marL="2971800" indent="-228600" defTabSz="457200" eaLnBrk="0" fontAlgn="base" hangingPunct="0">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7pPr>
            <a:lvl8pPr marL="3429000" indent="-228600" defTabSz="457200" eaLnBrk="0" fontAlgn="base" hangingPunct="0">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8pPr>
            <a:lvl9pPr marL="3886200" indent="-228600" defTabSz="457200" eaLnBrk="0" fontAlgn="base" hangingPunct="0">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9pPr>
          </a:lstStyle>
          <a:p>
            <a:pPr algn="r">
              <a:lnSpc>
                <a:spcPct val="100000"/>
              </a:lnSpc>
              <a:buFont typeface="Arial Black" pitchFamily="34" charset="0"/>
              <a:buNone/>
            </a:pPr>
            <a:fld id="{D635DA91-BA8C-4BFA-B671-72BF238328E2}" type="slidenum">
              <a:rPr lang="en-GB" sz="1200">
                <a:solidFill>
                  <a:srgbClr val="000000"/>
                </a:solidFill>
                <a:latin typeface="Arial Black" pitchFamily="34" charset="0"/>
              </a:rPr>
              <a:pPr algn="r">
                <a:lnSpc>
                  <a:spcPct val="100000"/>
                </a:lnSpc>
                <a:buFont typeface="Arial Black" pitchFamily="34" charset="0"/>
                <a:buNone/>
              </a:pPr>
              <a:t>2</a:t>
            </a:fld>
            <a:endParaRPr lang="en-GB" sz="1200" dirty="0">
              <a:solidFill>
                <a:srgbClr val="000000"/>
              </a:solidFill>
              <a:latin typeface="Arial Black" pitchFamily="34" charset="0"/>
            </a:endParaRPr>
          </a:p>
        </p:txBody>
      </p:sp>
      <p:sp>
        <p:nvSpPr>
          <p:cNvPr id="5124" name="Rectangle 2"/>
          <p:cNvSpPr txBox="1">
            <a:spLocks noGrp="1" noChangeArrowheads="1"/>
          </p:cNvSpPr>
          <p:nvPr/>
        </p:nvSpPr>
        <p:spPr bwMode="auto">
          <a:xfrm>
            <a:off x="6553200" y="6248401"/>
            <a:ext cx="21320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5pPr>
            <a:lvl6pPr marL="2514600" indent="-228600" defTabSz="457200" eaLnBrk="0" fontAlgn="base" hangingPunct="0">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6pPr>
            <a:lvl7pPr marL="2971800" indent="-228600" defTabSz="457200" eaLnBrk="0" fontAlgn="base" hangingPunct="0">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7pPr>
            <a:lvl8pPr marL="3429000" indent="-228600" defTabSz="457200" eaLnBrk="0" fontAlgn="base" hangingPunct="0">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8pPr>
            <a:lvl9pPr marL="3886200" indent="-228600" defTabSz="457200" eaLnBrk="0" fontAlgn="base" hangingPunct="0">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9pPr>
          </a:lstStyle>
          <a:p>
            <a:pPr algn="r">
              <a:lnSpc>
                <a:spcPct val="100000"/>
              </a:lnSpc>
              <a:buFont typeface="Arial Black" pitchFamily="34" charset="0"/>
              <a:buNone/>
            </a:pPr>
            <a:fld id="{9206ADA6-BF67-4895-817D-BC152A2C9E9A}" type="slidenum">
              <a:rPr lang="en-GB" sz="1200">
                <a:solidFill>
                  <a:srgbClr val="000000"/>
                </a:solidFill>
                <a:latin typeface="Arial Black" pitchFamily="34" charset="0"/>
              </a:rPr>
              <a:pPr algn="r">
                <a:lnSpc>
                  <a:spcPct val="100000"/>
                </a:lnSpc>
                <a:buFont typeface="Arial Black" pitchFamily="34" charset="0"/>
                <a:buNone/>
              </a:pPr>
              <a:t>2</a:t>
            </a:fld>
            <a:endParaRPr lang="en-GB" sz="1200" dirty="0">
              <a:solidFill>
                <a:srgbClr val="000000"/>
              </a:solidFill>
              <a:latin typeface="Arial Black" pitchFamily="34" charset="0"/>
            </a:endParaRPr>
          </a:p>
        </p:txBody>
      </p:sp>
      <p:sp>
        <p:nvSpPr>
          <p:cNvPr id="5125" name="Oval 2"/>
          <p:cNvSpPr>
            <a:spLocks noChangeArrowheads="1"/>
          </p:cNvSpPr>
          <p:nvPr/>
        </p:nvSpPr>
        <p:spPr bwMode="auto">
          <a:xfrm>
            <a:off x="5086349" y="933450"/>
            <a:ext cx="2667000" cy="348615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5126" name="Rectangle 3"/>
          <p:cNvSpPr>
            <a:spLocks noChangeArrowheads="1"/>
          </p:cNvSpPr>
          <p:nvPr/>
        </p:nvSpPr>
        <p:spPr bwMode="auto">
          <a:xfrm>
            <a:off x="3886200" y="762000"/>
            <a:ext cx="1524000" cy="609600"/>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5127" name="Rectangle 4"/>
          <p:cNvSpPr>
            <a:spLocks noGrp="1" noChangeArrowheads="1"/>
          </p:cNvSpPr>
          <p:nvPr>
            <p:ph type="title"/>
          </p:nvPr>
        </p:nvSpPr>
        <p:spPr>
          <a:xfrm>
            <a:off x="228600" y="990601"/>
            <a:ext cx="3352800" cy="3487205"/>
          </a:xfrm>
        </p:spPr>
        <p:txBody>
          <a:bodyPr anchor="t">
            <a:spAutoFit/>
          </a:bodyPr>
          <a:lstStyle/>
          <a:p>
            <a:pPr eaLnBrk="1" hangingPunct="1">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b="1" dirty="0"/>
              <a:t>Colorado River Basin –</a:t>
            </a:r>
            <a:br>
              <a:rPr lang="en-GB" sz="3200" b="1" dirty="0"/>
            </a:br>
            <a:br>
              <a:rPr lang="en-GB" sz="2800" b="1" dirty="0"/>
            </a:br>
            <a:r>
              <a:rPr lang="en-GB" sz="2400" b="1" dirty="0"/>
              <a:t>Lower Basin water availability is dependent on Upper Basin snow and precipitation</a:t>
            </a:r>
            <a:r>
              <a:rPr lang="en-GB" sz="2800" b="1" dirty="0"/>
              <a:t> </a:t>
            </a:r>
          </a:p>
        </p:txBody>
      </p:sp>
      <p:pic>
        <p:nvPicPr>
          <p:cNvPr id="5128" name="Picture 17" descr="map_m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685800"/>
            <a:ext cx="4652963" cy="558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bg1"/>
                </a:solidFill>
                <a:latin typeface="Arial" charset="0"/>
              </a:defRPr>
            </a:lvl1pPr>
            <a:lvl2pPr marL="742950" indent="-285750">
              <a:defRPr>
                <a:solidFill>
                  <a:schemeClr val="bg1"/>
                </a:solidFill>
                <a:latin typeface="Arial" charset="0"/>
              </a:defRPr>
            </a:lvl2pPr>
            <a:lvl3pPr marL="1143000" indent="-228600">
              <a:defRPr>
                <a:solidFill>
                  <a:schemeClr val="bg1"/>
                </a:solidFill>
                <a:latin typeface="Arial" charset="0"/>
              </a:defRPr>
            </a:lvl3pPr>
            <a:lvl4pPr marL="1600200" indent="-228600">
              <a:defRPr>
                <a:solidFill>
                  <a:schemeClr val="bg1"/>
                </a:solidFill>
                <a:latin typeface="Arial" charset="0"/>
              </a:defRPr>
            </a:lvl4pPr>
            <a:lvl5pPr marL="2057400" indent="-228600">
              <a:defRPr>
                <a:solidFill>
                  <a:schemeClr val="bg1"/>
                </a:solidFill>
                <a:latin typeface="Arial" charset="0"/>
              </a:defRPr>
            </a:lvl5pPr>
            <a:lvl6pPr marL="2514600" indent="-228600" defTabSz="457200" eaLnBrk="0" fontAlgn="base" hangingPunct="0">
              <a:lnSpc>
                <a:spcPct val="104000"/>
              </a:lnSpc>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lnSpc>
                <a:spcPct val="104000"/>
              </a:lnSpc>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lnSpc>
                <a:spcPct val="104000"/>
              </a:lnSpc>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lnSpc>
                <a:spcPct val="104000"/>
              </a:lnSpc>
              <a:spcBef>
                <a:spcPct val="0"/>
              </a:spcBef>
              <a:spcAft>
                <a:spcPct val="0"/>
              </a:spcAft>
              <a:buClr>
                <a:srgbClr val="000000"/>
              </a:buClr>
              <a:buSzPct val="100000"/>
              <a:buFont typeface="Arial" charset="0"/>
              <a:defRPr>
                <a:solidFill>
                  <a:schemeClr val="bg1"/>
                </a:solidFill>
                <a:latin typeface="Arial" charset="0"/>
              </a:defRPr>
            </a:lvl9pPr>
          </a:lstStyle>
          <a:p>
            <a:r>
              <a:rPr lang="en-US" dirty="0">
                <a:solidFill>
                  <a:srgbClr val="000000"/>
                </a:solidFill>
              </a:rPr>
              <a:t>November 16, 2021</a:t>
            </a:r>
          </a:p>
        </p:txBody>
      </p:sp>
      <p:sp>
        <p:nvSpPr>
          <p:cNvPr id="5130" name="TextBox 2"/>
          <p:cNvSpPr txBox="1">
            <a:spLocks noChangeArrowheads="1"/>
          </p:cNvSpPr>
          <p:nvPr/>
        </p:nvSpPr>
        <p:spPr bwMode="auto">
          <a:xfrm>
            <a:off x="533400" y="6267451"/>
            <a:ext cx="1676400" cy="380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charset="0"/>
              </a:defRPr>
            </a:lvl1pPr>
            <a:lvl2pPr marL="742950" indent="-285750">
              <a:defRPr>
                <a:solidFill>
                  <a:schemeClr val="bg1"/>
                </a:solidFill>
                <a:latin typeface="Arial" charset="0"/>
              </a:defRPr>
            </a:lvl2pPr>
            <a:lvl3pPr marL="1143000" indent="-228600">
              <a:defRPr>
                <a:solidFill>
                  <a:schemeClr val="bg1"/>
                </a:solidFill>
                <a:latin typeface="Arial" charset="0"/>
              </a:defRPr>
            </a:lvl3pPr>
            <a:lvl4pPr marL="1600200" indent="-228600">
              <a:defRPr>
                <a:solidFill>
                  <a:schemeClr val="bg1"/>
                </a:solidFill>
                <a:latin typeface="Arial" charset="0"/>
              </a:defRPr>
            </a:lvl4pPr>
            <a:lvl5pPr marL="2057400" indent="-228600">
              <a:defRPr>
                <a:solidFill>
                  <a:schemeClr val="bg1"/>
                </a:solidFill>
                <a:latin typeface="Arial" charset="0"/>
              </a:defRPr>
            </a:lvl5pPr>
            <a:lvl6pPr marL="2514600" indent="-228600" defTabSz="457200" eaLnBrk="0" fontAlgn="base" hangingPunct="0">
              <a:lnSpc>
                <a:spcPct val="104000"/>
              </a:lnSpc>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lnSpc>
                <a:spcPct val="104000"/>
              </a:lnSpc>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lnSpc>
                <a:spcPct val="104000"/>
              </a:lnSpc>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lnSpc>
                <a:spcPct val="104000"/>
              </a:lnSpc>
              <a:spcBef>
                <a:spcPct val="0"/>
              </a:spcBef>
              <a:spcAft>
                <a:spcPct val="0"/>
              </a:spcAft>
              <a:buClr>
                <a:srgbClr val="000000"/>
              </a:buClr>
              <a:buSzPct val="100000"/>
              <a:buFont typeface="Arial" charset="0"/>
              <a:defRPr>
                <a:solidFill>
                  <a:schemeClr val="bg1"/>
                </a:solidFill>
                <a:latin typeface="Arial" charset="0"/>
              </a:defRPr>
            </a:lvl9pPr>
          </a:lstStyle>
          <a:p>
            <a:endParaRPr lang="en-US" dirty="0"/>
          </a:p>
        </p:txBody>
      </p:sp>
      <p:sp>
        <p:nvSpPr>
          <p:cNvPr id="2" name="Slide Number Placeholder 1"/>
          <p:cNvSpPr>
            <a:spLocks noGrp="1"/>
          </p:cNvSpPr>
          <p:nvPr>
            <p:ph type="sldNum" idx="11"/>
          </p:nvPr>
        </p:nvSpPr>
        <p:spPr/>
        <p:txBody>
          <a:bodyPr/>
          <a:lstStyle/>
          <a:p>
            <a:pPr>
              <a:defRPr/>
            </a:pPr>
            <a:fld id="{F0032CF9-5F87-4FEA-AB00-B815416D7219}" type="slidenum">
              <a:rPr lang="en-GB" smtClean="0"/>
              <a:pPr>
                <a:defRPr/>
              </a:pPr>
              <a:t>2</a:t>
            </a:fld>
            <a:endParaRPr lang="en-GB" dirty="0"/>
          </a:p>
        </p:txBody>
      </p:sp>
    </p:spTree>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txBox="1">
            <a:spLocks noGrp="1" noChangeArrowheads="1"/>
          </p:cNvSpPr>
          <p:nvPr/>
        </p:nvSpPr>
        <p:spPr bwMode="auto">
          <a:xfrm>
            <a:off x="6553200" y="6248401"/>
            <a:ext cx="21320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5pPr>
            <a:lvl6pPr marL="2514600" indent="-228600" defTabSz="457200" eaLnBrk="0" fontAlgn="base" hangingPunct="0">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6pPr>
            <a:lvl7pPr marL="2971800" indent="-228600" defTabSz="457200" eaLnBrk="0" fontAlgn="base" hangingPunct="0">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7pPr>
            <a:lvl8pPr marL="3429000" indent="-228600" defTabSz="457200" eaLnBrk="0" fontAlgn="base" hangingPunct="0">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8pPr>
            <a:lvl9pPr marL="3886200" indent="-228600" defTabSz="457200" eaLnBrk="0" fontAlgn="base" hangingPunct="0">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9pPr>
          </a:lstStyle>
          <a:p>
            <a:pPr algn="r">
              <a:lnSpc>
                <a:spcPct val="100000"/>
              </a:lnSpc>
              <a:buFont typeface="Arial Black" pitchFamily="34" charset="0"/>
              <a:buNone/>
            </a:pPr>
            <a:fld id="{4452962D-BC5E-461E-AF15-14538F4B6047}" type="slidenum">
              <a:rPr lang="en-GB" sz="1200">
                <a:solidFill>
                  <a:srgbClr val="000000"/>
                </a:solidFill>
                <a:latin typeface="Arial Black" pitchFamily="34" charset="0"/>
              </a:rPr>
              <a:pPr algn="r">
                <a:lnSpc>
                  <a:spcPct val="100000"/>
                </a:lnSpc>
                <a:buFont typeface="Arial Black" pitchFamily="34" charset="0"/>
                <a:buNone/>
              </a:pPr>
              <a:t>3</a:t>
            </a:fld>
            <a:endParaRPr lang="en-GB" sz="1200" dirty="0">
              <a:solidFill>
                <a:srgbClr val="000000"/>
              </a:solidFill>
              <a:latin typeface="Arial Black" pitchFamily="34" charset="0"/>
            </a:endParaRPr>
          </a:p>
        </p:txBody>
      </p:sp>
      <p:sp>
        <p:nvSpPr>
          <p:cNvPr id="11268" name="Rectangle 2"/>
          <p:cNvSpPr txBox="1">
            <a:spLocks noGrp="1" noChangeArrowheads="1"/>
          </p:cNvSpPr>
          <p:nvPr/>
        </p:nvSpPr>
        <p:spPr bwMode="auto">
          <a:xfrm>
            <a:off x="6553200" y="6248401"/>
            <a:ext cx="21320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5pPr>
            <a:lvl6pPr marL="2514600" indent="-228600" defTabSz="457200" eaLnBrk="0" fontAlgn="base" hangingPunct="0">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6pPr>
            <a:lvl7pPr marL="2971800" indent="-228600" defTabSz="457200" eaLnBrk="0" fontAlgn="base" hangingPunct="0">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7pPr>
            <a:lvl8pPr marL="3429000" indent="-228600" defTabSz="457200" eaLnBrk="0" fontAlgn="base" hangingPunct="0">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8pPr>
            <a:lvl9pPr marL="3886200" indent="-228600" defTabSz="457200" eaLnBrk="0" fontAlgn="base" hangingPunct="0">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9pPr>
          </a:lstStyle>
          <a:p>
            <a:pPr algn="r">
              <a:lnSpc>
                <a:spcPct val="100000"/>
              </a:lnSpc>
              <a:buFont typeface="Arial Black" pitchFamily="34" charset="0"/>
              <a:buNone/>
            </a:pPr>
            <a:fld id="{083233E2-E4DA-415C-AB38-FE09D01B616E}" type="slidenum">
              <a:rPr lang="en-GB" sz="1200">
                <a:solidFill>
                  <a:srgbClr val="000000"/>
                </a:solidFill>
                <a:latin typeface="Arial Black" pitchFamily="34" charset="0"/>
              </a:rPr>
              <a:pPr algn="r">
                <a:lnSpc>
                  <a:spcPct val="100000"/>
                </a:lnSpc>
                <a:buFont typeface="Arial Black" pitchFamily="34" charset="0"/>
                <a:buNone/>
              </a:pPr>
              <a:t>3</a:t>
            </a:fld>
            <a:endParaRPr lang="en-GB" sz="1200" dirty="0">
              <a:solidFill>
                <a:srgbClr val="000000"/>
              </a:solidFill>
              <a:latin typeface="Arial Black" pitchFamily="34" charset="0"/>
            </a:endParaRPr>
          </a:p>
        </p:txBody>
      </p:sp>
      <p:sp>
        <p:nvSpPr>
          <p:cNvPr id="11269" name="Rectangle 2"/>
          <p:cNvSpPr>
            <a:spLocks noGrp="1" noChangeArrowheads="1"/>
          </p:cNvSpPr>
          <p:nvPr>
            <p:ph type="title"/>
          </p:nvPr>
        </p:nvSpPr>
        <p:spPr>
          <a:xfrm>
            <a:off x="457200" y="457200"/>
            <a:ext cx="8305800" cy="838200"/>
          </a:xfrm>
        </p:spPr>
        <p:txBody>
          <a:bodyPr/>
          <a:lstStyle/>
          <a:p>
            <a:pPr algn="ctr" eaLnBrk="1" hangingPunct="1"/>
            <a:r>
              <a:rPr lang="en-US" dirty="0"/>
              <a:t>Monthly Precipitation</a:t>
            </a:r>
          </a:p>
        </p:txBody>
      </p:sp>
      <p:sp>
        <p:nvSpPr>
          <p:cNvPr id="11270"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bg1"/>
                </a:solidFill>
                <a:latin typeface="Arial" charset="0"/>
              </a:defRPr>
            </a:lvl1pPr>
            <a:lvl2pPr marL="742950" indent="-285750">
              <a:defRPr>
                <a:solidFill>
                  <a:schemeClr val="bg1"/>
                </a:solidFill>
                <a:latin typeface="Arial" charset="0"/>
              </a:defRPr>
            </a:lvl2pPr>
            <a:lvl3pPr marL="1143000" indent="-228600">
              <a:defRPr>
                <a:solidFill>
                  <a:schemeClr val="bg1"/>
                </a:solidFill>
                <a:latin typeface="Arial" charset="0"/>
              </a:defRPr>
            </a:lvl3pPr>
            <a:lvl4pPr marL="1600200" indent="-228600">
              <a:defRPr>
                <a:solidFill>
                  <a:schemeClr val="bg1"/>
                </a:solidFill>
                <a:latin typeface="Arial" charset="0"/>
              </a:defRPr>
            </a:lvl4pPr>
            <a:lvl5pPr marL="2057400" indent="-228600">
              <a:defRPr>
                <a:solidFill>
                  <a:schemeClr val="bg1"/>
                </a:solidFill>
                <a:latin typeface="Arial" charset="0"/>
              </a:defRPr>
            </a:lvl5pPr>
            <a:lvl6pPr marL="2514600" indent="-228600" defTabSz="457200" eaLnBrk="0" fontAlgn="base" hangingPunct="0">
              <a:lnSpc>
                <a:spcPct val="104000"/>
              </a:lnSpc>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lnSpc>
                <a:spcPct val="104000"/>
              </a:lnSpc>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lnSpc>
                <a:spcPct val="104000"/>
              </a:lnSpc>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lnSpc>
                <a:spcPct val="104000"/>
              </a:lnSpc>
              <a:spcBef>
                <a:spcPct val="0"/>
              </a:spcBef>
              <a:spcAft>
                <a:spcPct val="0"/>
              </a:spcAft>
              <a:buClr>
                <a:srgbClr val="000000"/>
              </a:buClr>
              <a:buSzPct val="100000"/>
              <a:buFont typeface="Arial" charset="0"/>
              <a:defRPr>
                <a:solidFill>
                  <a:schemeClr val="bg1"/>
                </a:solidFill>
                <a:latin typeface="Arial" charset="0"/>
              </a:defRPr>
            </a:lvl9pPr>
          </a:lstStyle>
          <a:p>
            <a:r>
              <a:rPr lang="en-US" dirty="0">
                <a:solidFill>
                  <a:srgbClr val="000000"/>
                </a:solidFill>
              </a:rPr>
              <a:t>November 16, 2021</a:t>
            </a:r>
          </a:p>
        </p:txBody>
      </p:sp>
      <p:sp>
        <p:nvSpPr>
          <p:cNvPr id="11271" name="TextBox 2"/>
          <p:cNvSpPr txBox="1">
            <a:spLocks noChangeArrowheads="1"/>
          </p:cNvSpPr>
          <p:nvPr/>
        </p:nvSpPr>
        <p:spPr bwMode="auto">
          <a:xfrm>
            <a:off x="609600" y="6426201"/>
            <a:ext cx="1524000" cy="380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charset="0"/>
              </a:defRPr>
            </a:lvl1pPr>
            <a:lvl2pPr marL="742950" indent="-285750">
              <a:defRPr>
                <a:solidFill>
                  <a:schemeClr val="bg1"/>
                </a:solidFill>
                <a:latin typeface="Arial" charset="0"/>
              </a:defRPr>
            </a:lvl2pPr>
            <a:lvl3pPr marL="1143000" indent="-228600">
              <a:defRPr>
                <a:solidFill>
                  <a:schemeClr val="bg1"/>
                </a:solidFill>
                <a:latin typeface="Arial" charset="0"/>
              </a:defRPr>
            </a:lvl3pPr>
            <a:lvl4pPr marL="1600200" indent="-228600">
              <a:defRPr>
                <a:solidFill>
                  <a:schemeClr val="bg1"/>
                </a:solidFill>
                <a:latin typeface="Arial" charset="0"/>
              </a:defRPr>
            </a:lvl4pPr>
            <a:lvl5pPr marL="2057400" indent="-228600">
              <a:defRPr>
                <a:solidFill>
                  <a:schemeClr val="bg1"/>
                </a:solidFill>
                <a:latin typeface="Arial" charset="0"/>
              </a:defRPr>
            </a:lvl5pPr>
            <a:lvl6pPr marL="2514600" indent="-228600" defTabSz="457200" eaLnBrk="0" fontAlgn="base" hangingPunct="0">
              <a:lnSpc>
                <a:spcPct val="104000"/>
              </a:lnSpc>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lnSpc>
                <a:spcPct val="104000"/>
              </a:lnSpc>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lnSpc>
                <a:spcPct val="104000"/>
              </a:lnSpc>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lnSpc>
                <a:spcPct val="104000"/>
              </a:lnSpc>
              <a:spcBef>
                <a:spcPct val="0"/>
              </a:spcBef>
              <a:spcAft>
                <a:spcPct val="0"/>
              </a:spcAft>
              <a:buClr>
                <a:srgbClr val="000000"/>
              </a:buClr>
              <a:buSzPct val="100000"/>
              <a:buFont typeface="Arial" charset="0"/>
              <a:defRPr>
                <a:solidFill>
                  <a:schemeClr val="bg1"/>
                </a:solidFill>
                <a:latin typeface="Arial" charset="0"/>
              </a:defRPr>
            </a:lvl9pPr>
          </a:lstStyle>
          <a:p>
            <a:endParaRPr lang="en-US" dirty="0"/>
          </a:p>
        </p:txBody>
      </p:sp>
      <p:sp>
        <p:nvSpPr>
          <p:cNvPr id="2" name="Slide Number Placeholder 1"/>
          <p:cNvSpPr>
            <a:spLocks noGrp="1"/>
          </p:cNvSpPr>
          <p:nvPr>
            <p:ph type="sldNum" idx="11"/>
          </p:nvPr>
        </p:nvSpPr>
        <p:spPr/>
        <p:txBody>
          <a:bodyPr/>
          <a:lstStyle/>
          <a:p>
            <a:pPr>
              <a:defRPr/>
            </a:pPr>
            <a:fld id="{F0032CF9-5F87-4FEA-AB00-B815416D7219}" type="slidenum">
              <a:rPr lang="en-GB" smtClean="0"/>
              <a:pPr>
                <a:defRPr/>
              </a:pPr>
              <a:t>3</a:t>
            </a:fld>
            <a:endParaRPr lang="en-GB" dirty="0"/>
          </a:p>
        </p:txBody>
      </p:sp>
      <p:pic>
        <p:nvPicPr>
          <p:cNvPr id="3" name="Picture 2">
            <a:extLst>
              <a:ext uri="{FF2B5EF4-FFF2-40B4-BE49-F238E27FC236}">
                <a16:creationId xmlns:a16="http://schemas.microsoft.com/office/drawing/2014/main" id="{FEAB44E4-C57F-4E9C-8D2F-2324B81DAC80}"/>
              </a:ext>
            </a:extLst>
          </p:cNvPr>
          <p:cNvPicPr>
            <a:picLocks noChangeAspect="1"/>
          </p:cNvPicPr>
          <p:nvPr/>
        </p:nvPicPr>
        <p:blipFill>
          <a:blip r:embed="rId3"/>
          <a:stretch>
            <a:fillRect/>
          </a:stretch>
        </p:blipFill>
        <p:spPr>
          <a:xfrm>
            <a:off x="533400" y="1219199"/>
            <a:ext cx="3924301" cy="5232401"/>
          </a:xfrm>
          <a:prstGeom prst="rect">
            <a:avLst/>
          </a:prstGeom>
        </p:spPr>
      </p:pic>
      <p:pic>
        <p:nvPicPr>
          <p:cNvPr id="4" name="Picture 3">
            <a:extLst>
              <a:ext uri="{FF2B5EF4-FFF2-40B4-BE49-F238E27FC236}">
                <a16:creationId xmlns:a16="http://schemas.microsoft.com/office/drawing/2014/main" id="{5C680F5A-80B7-437D-99DD-5C02343678B6}"/>
              </a:ext>
            </a:extLst>
          </p:cNvPr>
          <p:cNvPicPr>
            <a:picLocks noChangeAspect="1"/>
          </p:cNvPicPr>
          <p:nvPr/>
        </p:nvPicPr>
        <p:blipFill>
          <a:blip r:embed="rId4"/>
          <a:stretch>
            <a:fillRect/>
          </a:stretch>
        </p:blipFill>
        <p:spPr>
          <a:xfrm>
            <a:off x="4838700" y="1219199"/>
            <a:ext cx="3924300" cy="5232401"/>
          </a:xfrm>
          <a:prstGeom prst="rect">
            <a:avLst/>
          </a:prstGeom>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txBox="1">
            <a:spLocks noGrp="1" noChangeArrowheads="1"/>
          </p:cNvSpPr>
          <p:nvPr/>
        </p:nvSpPr>
        <p:spPr bwMode="auto">
          <a:xfrm>
            <a:off x="6553200" y="6248401"/>
            <a:ext cx="21320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5pPr>
            <a:lvl6pPr marL="2514600" indent="-228600" defTabSz="457200" eaLnBrk="0" fontAlgn="base" hangingPunct="0">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6pPr>
            <a:lvl7pPr marL="2971800" indent="-228600" defTabSz="457200" eaLnBrk="0" fontAlgn="base" hangingPunct="0">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7pPr>
            <a:lvl8pPr marL="3429000" indent="-228600" defTabSz="457200" eaLnBrk="0" fontAlgn="base" hangingPunct="0">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8pPr>
            <a:lvl9pPr marL="3886200" indent="-228600" defTabSz="457200" eaLnBrk="0" fontAlgn="base" hangingPunct="0">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9pPr>
          </a:lstStyle>
          <a:p>
            <a:pPr algn="r">
              <a:lnSpc>
                <a:spcPct val="100000"/>
              </a:lnSpc>
              <a:buFont typeface="Arial Black" pitchFamily="34" charset="0"/>
              <a:buNone/>
            </a:pPr>
            <a:fld id="{E4958E47-595A-45CA-A3F1-8D0A25D371B3}" type="slidenum">
              <a:rPr lang="en-GB" sz="1200">
                <a:solidFill>
                  <a:srgbClr val="000000"/>
                </a:solidFill>
                <a:latin typeface="Arial Black" pitchFamily="34" charset="0"/>
              </a:rPr>
              <a:pPr algn="r">
                <a:lnSpc>
                  <a:spcPct val="100000"/>
                </a:lnSpc>
                <a:buFont typeface="Arial Black" pitchFamily="34" charset="0"/>
                <a:buNone/>
              </a:pPr>
              <a:t>4</a:t>
            </a:fld>
            <a:endParaRPr lang="en-GB" sz="1200" dirty="0">
              <a:solidFill>
                <a:srgbClr val="000000"/>
              </a:solidFill>
              <a:latin typeface="Arial Black" pitchFamily="34" charset="0"/>
            </a:endParaRPr>
          </a:p>
        </p:txBody>
      </p:sp>
      <p:sp>
        <p:nvSpPr>
          <p:cNvPr id="12292" name="Rectangle 2"/>
          <p:cNvSpPr txBox="1">
            <a:spLocks noGrp="1" noChangeArrowheads="1"/>
          </p:cNvSpPr>
          <p:nvPr/>
        </p:nvSpPr>
        <p:spPr bwMode="auto">
          <a:xfrm>
            <a:off x="6553200" y="6248401"/>
            <a:ext cx="21320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5pPr>
            <a:lvl6pPr marL="2514600" indent="-228600" defTabSz="457200" eaLnBrk="0" fontAlgn="base" hangingPunct="0">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6pPr>
            <a:lvl7pPr marL="2971800" indent="-228600" defTabSz="457200" eaLnBrk="0" fontAlgn="base" hangingPunct="0">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7pPr>
            <a:lvl8pPr marL="3429000" indent="-228600" defTabSz="457200" eaLnBrk="0" fontAlgn="base" hangingPunct="0">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8pPr>
            <a:lvl9pPr marL="3886200" indent="-228600" defTabSz="457200" eaLnBrk="0" fontAlgn="base" hangingPunct="0">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9pPr>
          </a:lstStyle>
          <a:p>
            <a:pPr algn="r">
              <a:lnSpc>
                <a:spcPct val="100000"/>
              </a:lnSpc>
              <a:buFont typeface="Arial Black" pitchFamily="34" charset="0"/>
              <a:buNone/>
            </a:pPr>
            <a:fld id="{C0A9C9EC-0948-4F8C-85DC-268D924F27CA}" type="slidenum">
              <a:rPr lang="en-GB" sz="1200">
                <a:solidFill>
                  <a:srgbClr val="000000"/>
                </a:solidFill>
                <a:latin typeface="Arial Black" pitchFamily="34" charset="0"/>
              </a:rPr>
              <a:pPr algn="r">
                <a:lnSpc>
                  <a:spcPct val="100000"/>
                </a:lnSpc>
                <a:buFont typeface="Arial Black" pitchFamily="34" charset="0"/>
                <a:buNone/>
              </a:pPr>
              <a:t>4</a:t>
            </a:fld>
            <a:endParaRPr lang="en-GB" sz="1200" dirty="0">
              <a:solidFill>
                <a:srgbClr val="000000"/>
              </a:solidFill>
              <a:latin typeface="Arial Black" pitchFamily="34" charset="0"/>
            </a:endParaRPr>
          </a:p>
        </p:txBody>
      </p:sp>
      <p:sp>
        <p:nvSpPr>
          <p:cNvPr id="12293" name="Rectangle 6"/>
          <p:cNvSpPr>
            <a:spLocks noGrp="1" noChangeArrowheads="1"/>
          </p:cNvSpPr>
          <p:nvPr>
            <p:ph type="title"/>
          </p:nvPr>
        </p:nvSpPr>
        <p:spPr>
          <a:xfrm>
            <a:off x="457200" y="457200"/>
            <a:ext cx="8305800" cy="838200"/>
          </a:xfrm>
        </p:spPr>
        <p:txBody>
          <a:bodyPr/>
          <a:lstStyle/>
          <a:p>
            <a:pPr algn="ctr" eaLnBrk="1" hangingPunct="1"/>
            <a:r>
              <a:rPr lang="en-US" dirty="0"/>
              <a:t>Seasonal Precipitation</a:t>
            </a:r>
          </a:p>
        </p:txBody>
      </p:sp>
      <p:sp>
        <p:nvSpPr>
          <p:cNvPr id="12294"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bg1"/>
                </a:solidFill>
                <a:latin typeface="Arial" charset="0"/>
              </a:defRPr>
            </a:lvl1pPr>
            <a:lvl2pPr marL="742950" indent="-285750">
              <a:defRPr>
                <a:solidFill>
                  <a:schemeClr val="bg1"/>
                </a:solidFill>
                <a:latin typeface="Arial" charset="0"/>
              </a:defRPr>
            </a:lvl2pPr>
            <a:lvl3pPr marL="1143000" indent="-228600">
              <a:defRPr>
                <a:solidFill>
                  <a:schemeClr val="bg1"/>
                </a:solidFill>
                <a:latin typeface="Arial" charset="0"/>
              </a:defRPr>
            </a:lvl3pPr>
            <a:lvl4pPr marL="1600200" indent="-228600">
              <a:defRPr>
                <a:solidFill>
                  <a:schemeClr val="bg1"/>
                </a:solidFill>
                <a:latin typeface="Arial" charset="0"/>
              </a:defRPr>
            </a:lvl4pPr>
            <a:lvl5pPr marL="2057400" indent="-228600">
              <a:defRPr>
                <a:solidFill>
                  <a:schemeClr val="bg1"/>
                </a:solidFill>
                <a:latin typeface="Arial" charset="0"/>
              </a:defRPr>
            </a:lvl5pPr>
            <a:lvl6pPr marL="2514600" indent="-228600" defTabSz="457200" eaLnBrk="0" fontAlgn="base" hangingPunct="0">
              <a:lnSpc>
                <a:spcPct val="104000"/>
              </a:lnSpc>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lnSpc>
                <a:spcPct val="104000"/>
              </a:lnSpc>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lnSpc>
                <a:spcPct val="104000"/>
              </a:lnSpc>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lnSpc>
                <a:spcPct val="104000"/>
              </a:lnSpc>
              <a:spcBef>
                <a:spcPct val="0"/>
              </a:spcBef>
              <a:spcAft>
                <a:spcPct val="0"/>
              </a:spcAft>
              <a:buClr>
                <a:srgbClr val="000000"/>
              </a:buClr>
              <a:buSzPct val="100000"/>
              <a:buFont typeface="Arial" charset="0"/>
              <a:defRPr>
                <a:solidFill>
                  <a:schemeClr val="bg1"/>
                </a:solidFill>
                <a:latin typeface="Arial" charset="0"/>
              </a:defRPr>
            </a:lvl9pPr>
          </a:lstStyle>
          <a:p>
            <a:r>
              <a:rPr lang="en-US" dirty="0">
                <a:solidFill>
                  <a:srgbClr val="000000"/>
                </a:solidFill>
              </a:rPr>
              <a:t>November 16, 2021</a:t>
            </a:r>
          </a:p>
        </p:txBody>
      </p:sp>
      <p:sp>
        <p:nvSpPr>
          <p:cNvPr id="2" name="Slide Number Placeholder 1"/>
          <p:cNvSpPr>
            <a:spLocks noGrp="1"/>
          </p:cNvSpPr>
          <p:nvPr>
            <p:ph type="sldNum" idx="11"/>
          </p:nvPr>
        </p:nvSpPr>
        <p:spPr/>
        <p:txBody>
          <a:bodyPr/>
          <a:lstStyle/>
          <a:p>
            <a:pPr>
              <a:defRPr/>
            </a:pPr>
            <a:fld id="{F0032CF9-5F87-4FEA-AB00-B815416D7219}" type="slidenum">
              <a:rPr lang="en-GB" smtClean="0"/>
              <a:pPr>
                <a:defRPr/>
              </a:pPr>
              <a:t>4</a:t>
            </a:fld>
            <a:endParaRPr lang="en-GB" dirty="0"/>
          </a:p>
        </p:txBody>
      </p:sp>
      <p:pic>
        <p:nvPicPr>
          <p:cNvPr id="3" name="Picture 2">
            <a:extLst>
              <a:ext uri="{FF2B5EF4-FFF2-40B4-BE49-F238E27FC236}">
                <a16:creationId xmlns:a16="http://schemas.microsoft.com/office/drawing/2014/main" id="{E8F6E030-2542-4CFB-B802-86A9C6866008}"/>
              </a:ext>
            </a:extLst>
          </p:cNvPr>
          <p:cNvPicPr>
            <a:picLocks noChangeAspect="1"/>
          </p:cNvPicPr>
          <p:nvPr/>
        </p:nvPicPr>
        <p:blipFill>
          <a:blip r:embed="rId3"/>
          <a:stretch>
            <a:fillRect/>
          </a:stretch>
        </p:blipFill>
        <p:spPr>
          <a:xfrm>
            <a:off x="609600" y="1143000"/>
            <a:ext cx="3999708" cy="5332944"/>
          </a:xfrm>
          <a:prstGeom prst="rect">
            <a:avLst/>
          </a:prstGeom>
        </p:spPr>
      </p:pic>
      <p:pic>
        <p:nvPicPr>
          <p:cNvPr id="4" name="Picture 3">
            <a:extLst>
              <a:ext uri="{FF2B5EF4-FFF2-40B4-BE49-F238E27FC236}">
                <a16:creationId xmlns:a16="http://schemas.microsoft.com/office/drawing/2014/main" id="{23F5D6B1-590D-4CA0-AFB8-861B21DE6482}"/>
              </a:ext>
            </a:extLst>
          </p:cNvPr>
          <p:cNvPicPr>
            <a:picLocks noChangeAspect="1"/>
          </p:cNvPicPr>
          <p:nvPr/>
        </p:nvPicPr>
        <p:blipFill>
          <a:blip r:embed="rId4"/>
          <a:stretch>
            <a:fillRect/>
          </a:stretch>
        </p:blipFill>
        <p:spPr>
          <a:xfrm>
            <a:off x="4706934" y="1143000"/>
            <a:ext cx="3979866" cy="5306488"/>
          </a:xfrm>
          <a:prstGeom prst="rect">
            <a:avLst/>
          </a:prstGeom>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txBox="1">
            <a:spLocks noGrp="1" noChangeArrowheads="1"/>
          </p:cNvSpPr>
          <p:nvPr/>
        </p:nvSpPr>
        <p:spPr bwMode="auto">
          <a:xfrm>
            <a:off x="6553200" y="6248401"/>
            <a:ext cx="21320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5pPr>
            <a:lvl6pPr marL="2514600" indent="-228600" defTabSz="457200" eaLnBrk="0" fontAlgn="base" hangingPunct="0">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6pPr>
            <a:lvl7pPr marL="2971800" indent="-228600" defTabSz="457200" eaLnBrk="0" fontAlgn="base" hangingPunct="0">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7pPr>
            <a:lvl8pPr marL="3429000" indent="-228600" defTabSz="457200" eaLnBrk="0" fontAlgn="base" hangingPunct="0">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8pPr>
            <a:lvl9pPr marL="3886200" indent="-228600" defTabSz="457200" eaLnBrk="0" fontAlgn="base" hangingPunct="0">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9pPr>
          </a:lstStyle>
          <a:p>
            <a:pPr algn="r">
              <a:lnSpc>
                <a:spcPct val="100000"/>
              </a:lnSpc>
              <a:buFont typeface="Arial Black" pitchFamily="34" charset="0"/>
              <a:buNone/>
            </a:pPr>
            <a:fld id="{FDD43706-737D-49E0-AAB4-0CE0E8E4F186}" type="slidenum">
              <a:rPr lang="en-GB" sz="1200">
                <a:solidFill>
                  <a:srgbClr val="000000"/>
                </a:solidFill>
                <a:latin typeface="Arial Black" pitchFamily="34" charset="0"/>
              </a:rPr>
              <a:pPr algn="r">
                <a:lnSpc>
                  <a:spcPct val="100000"/>
                </a:lnSpc>
                <a:buFont typeface="Arial Black" pitchFamily="34" charset="0"/>
                <a:buNone/>
              </a:pPr>
              <a:t>5</a:t>
            </a:fld>
            <a:endParaRPr lang="en-GB" sz="1200" dirty="0">
              <a:solidFill>
                <a:srgbClr val="000000"/>
              </a:solidFill>
              <a:latin typeface="Arial Black" pitchFamily="34" charset="0"/>
            </a:endParaRPr>
          </a:p>
        </p:txBody>
      </p:sp>
      <p:sp>
        <p:nvSpPr>
          <p:cNvPr id="6148" name="Rectangle 2"/>
          <p:cNvSpPr txBox="1">
            <a:spLocks noGrp="1" noChangeArrowheads="1"/>
          </p:cNvSpPr>
          <p:nvPr/>
        </p:nvSpPr>
        <p:spPr bwMode="auto">
          <a:xfrm>
            <a:off x="6553200" y="6248401"/>
            <a:ext cx="21320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5pPr>
            <a:lvl6pPr marL="2514600" indent="-228600" defTabSz="457200" eaLnBrk="0" fontAlgn="base" hangingPunct="0">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6pPr>
            <a:lvl7pPr marL="2971800" indent="-228600" defTabSz="457200" eaLnBrk="0" fontAlgn="base" hangingPunct="0">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7pPr>
            <a:lvl8pPr marL="3429000" indent="-228600" defTabSz="457200" eaLnBrk="0" fontAlgn="base" hangingPunct="0">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8pPr>
            <a:lvl9pPr marL="3886200" indent="-228600" defTabSz="457200" eaLnBrk="0" fontAlgn="base" hangingPunct="0">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9pPr>
          </a:lstStyle>
          <a:p>
            <a:pPr algn="r">
              <a:lnSpc>
                <a:spcPct val="100000"/>
              </a:lnSpc>
              <a:buFont typeface="Arial Black" pitchFamily="34" charset="0"/>
              <a:buNone/>
            </a:pPr>
            <a:fld id="{32D70973-0725-4912-BD46-F3B564CFC56B}" type="slidenum">
              <a:rPr lang="en-GB" sz="1200">
                <a:solidFill>
                  <a:srgbClr val="000000"/>
                </a:solidFill>
                <a:latin typeface="Arial Black" pitchFamily="34" charset="0"/>
              </a:rPr>
              <a:pPr algn="r">
                <a:lnSpc>
                  <a:spcPct val="100000"/>
                </a:lnSpc>
                <a:buFont typeface="Arial Black" pitchFamily="34" charset="0"/>
                <a:buNone/>
              </a:pPr>
              <a:t>5</a:t>
            </a:fld>
            <a:endParaRPr lang="en-GB" sz="1200" dirty="0">
              <a:solidFill>
                <a:srgbClr val="000000"/>
              </a:solidFill>
              <a:latin typeface="Arial Black" pitchFamily="34" charset="0"/>
            </a:endParaRPr>
          </a:p>
        </p:txBody>
      </p:sp>
      <p:sp>
        <p:nvSpPr>
          <p:cNvPr id="6149" name="Rectangle 2"/>
          <p:cNvSpPr>
            <a:spLocks noGrp="1" noChangeArrowheads="1"/>
          </p:cNvSpPr>
          <p:nvPr>
            <p:ph type="title"/>
          </p:nvPr>
        </p:nvSpPr>
        <p:spPr>
          <a:xfrm>
            <a:off x="457200" y="533400"/>
            <a:ext cx="8228013" cy="991174"/>
          </a:xfrm>
        </p:spPr>
        <p:txBody>
          <a:bodyPr/>
          <a:lstStyle/>
          <a:p>
            <a:pPr algn="ctr" eaLnBrk="1" hangingPunct="1"/>
            <a:r>
              <a:rPr lang="en-US" sz="4000" dirty="0"/>
              <a:t>Upper Colorado River System</a:t>
            </a:r>
            <a:br>
              <a:rPr lang="en-US" sz="4000" dirty="0"/>
            </a:br>
            <a:endParaRPr lang="en-US" sz="2000" dirty="0">
              <a:latin typeface="Arial Narrow" pitchFamily="34" charset="0"/>
            </a:endParaRPr>
          </a:p>
        </p:txBody>
      </p:sp>
      <p:sp>
        <p:nvSpPr>
          <p:cNvPr id="6151"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bg1"/>
                </a:solidFill>
                <a:latin typeface="Arial" charset="0"/>
              </a:defRPr>
            </a:lvl1pPr>
            <a:lvl2pPr marL="742950" indent="-285750">
              <a:defRPr>
                <a:solidFill>
                  <a:schemeClr val="bg1"/>
                </a:solidFill>
                <a:latin typeface="Arial" charset="0"/>
              </a:defRPr>
            </a:lvl2pPr>
            <a:lvl3pPr marL="1143000" indent="-228600">
              <a:defRPr>
                <a:solidFill>
                  <a:schemeClr val="bg1"/>
                </a:solidFill>
                <a:latin typeface="Arial" charset="0"/>
              </a:defRPr>
            </a:lvl3pPr>
            <a:lvl4pPr marL="1600200" indent="-228600">
              <a:defRPr>
                <a:solidFill>
                  <a:schemeClr val="bg1"/>
                </a:solidFill>
                <a:latin typeface="Arial" charset="0"/>
              </a:defRPr>
            </a:lvl4pPr>
            <a:lvl5pPr marL="2057400" indent="-228600">
              <a:defRPr>
                <a:solidFill>
                  <a:schemeClr val="bg1"/>
                </a:solidFill>
                <a:latin typeface="Arial" charset="0"/>
              </a:defRPr>
            </a:lvl5pPr>
            <a:lvl6pPr marL="2514600" indent="-228600" defTabSz="457200" eaLnBrk="0" fontAlgn="base" hangingPunct="0">
              <a:lnSpc>
                <a:spcPct val="104000"/>
              </a:lnSpc>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lnSpc>
                <a:spcPct val="104000"/>
              </a:lnSpc>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lnSpc>
                <a:spcPct val="104000"/>
              </a:lnSpc>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lnSpc>
                <a:spcPct val="104000"/>
              </a:lnSpc>
              <a:spcBef>
                <a:spcPct val="0"/>
              </a:spcBef>
              <a:spcAft>
                <a:spcPct val="0"/>
              </a:spcAft>
              <a:buClr>
                <a:srgbClr val="000000"/>
              </a:buClr>
              <a:buSzPct val="100000"/>
              <a:buFont typeface="Arial" charset="0"/>
              <a:defRPr>
                <a:solidFill>
                  <a:schemeClr val="bg1"/>
                </a:solidFill>
                <a:latin typeface="Arial" charset="0"/>
              </a:defRPr>
            </a:lvl9pPr>
          </a:lstStyle>
          <a:p>
            <a:r>
              <a:rPr lang="en-US" dirty="0">
                <a:solidFill>
                  <a:srgbClr val="000000"/>
                </a:solidFill>
              </a:rPr>
              <a:t>November 16, 2021</a:t>
            </a:r>
          </a:p>
        </p:txBody>
      </p:sp>
      <p:sp>
        <p:nvSpPr>
          <p:cNvPr id="6152" name="TextBox 2"/>
          <p:cNvSpPr txBox="1">
            <a:spLocks noChangeArrowheads="1"/>
          </p:cNvSpPr>
          <p:nvPr/>
        </p:nvSpPr>
        <p:spPr bwMode="auto">
          <a:xfrm>
            <a:off x="609600" y="6248400"/>
            <a:ext cx="1447800" cy="380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charset="0"/>
              </a:defRPr>
            </a:lvl1pPr>
            <a:lvl2pPr marL="742950" indent="-285750">
              <a:defRPr>
                <a:solidFill>
                  <a:schemeClr val="bg1"/>
                </a:solidFill>
                <a:latin typeface="Arial" charset="0"/>
              </a:defRPr>
            </a:lvl2pPr>
            <a:lvl3pPr marL="1143000" indent="-228600">
              <a:defRPr>
                <a:solidFill>
                  <a:schemeClr val="bg1"/>
                </a:solidFill>
                <a:latin typeface="Arial" charset="0"/>
              </a:defRPr>
            </a:lvl3pPr>
            <a:lvl4pPr marL="1600200" indent="-228600">
              <a:defRPr>
                <a:solidFill>
                  <a:schemeClr val="bg1"/>
                </a:solidFill>
                <a:latin typeface="Arial" charset="0"/>
              </a:defRPr>
            </a:lvl4pPr>
            <a:lvl5pPr marL="2057400" indent="-228600">
              <a:defRPr>
                <a:solidFill>
                  <a:schemeClr val="bg1"/>
                </a:solidFill>
                <a:latin typeface="Arial" charset="0"/>
              </a:defRPr>
            </a:lvl5pPr>
            <a:lvl6pPr marL="2514600" indent="-228600" defTabSz="457200" eaLnBrk="0" fontAlgn="base" hangingPunct="0">
              <a:lnSpc>
                <a:spcPct val="104000"/>
              </a:lnSpc>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lnSpc>
                <a:spcPct val="104000"/>
              </a:lnSpc>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lnSpc>
                <a:spcPct val="104000"/>
              </a:lnSpc>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lnSpc>
                <a:spcPct val="104000"/>
              </a:lnSpc>
              <a:spcBef>
                <a:spcPct val="0"/>
              </a:spcBef>
              <a:spcAft>
                <a:spcPct val="0"/>
              </a:spcAft>
              <a:buClr>
                <a:srgbClr val="000000"/>
              </a:buClr>
              <a:buSzPct val="100000"/>
              <a:buFont typeface="Arial" charset="0"/>
              <a:defRPr>
                <a:solidFill>
                  <a:schemeClr val="bg1"/>
                </a:solidFill>
                <a:latin typeface="Arial" charset="0"/>
              </a:defRPr>
            </a:lvl9pPr>
          </a:lstStyle>
          <a:p>
            <a:endParaRPr lang="en-US" dirty="0"/>
          </a:p>
        </p:txBody>
      </p:sp>
      <p:sp>
        <p:nvSpPr>
          <p:cNvPr id="3" name="Slide Number Placeholder 2"/>
          <p:cNvSpPr>
            <a:spLocks noGrp="1"/>
          </p:cNvSpPr>
          <p:nvPr>
            <p:ph type="sldNum" idx="11"/>
          </p:nvPr>
        </p:nvSpPr>
        <p:spPr/>
        <p:txBody>
          <a:bodyPr/>
          <a:lstStyle/>
          <a:p>
            <a:pPr>
              <a:defRPr/>
            </a:pPr>
            <a:fld id="{F0032CF9-5F87-4FEA-AB00-B815416D7219}" type="slidenum">
              <a:rPr lang="en-GB" smtClean="0"/>
              <a:pPr>
                <a:defRPr/>
              </a:pPr>
              <a:t>5</a:t>
            </a:fld>
            <a:endParaRPr lang="en-GB" dirty="0"/>
          </a:p>
        </p:txBody>
      </p:sp>
      <p:pic>
        <p:nvPicPr>
          <p:cNvPr id="4" name="Picture 3">
            <a:extLst>
              <a:ext uri="{FF2B5EF4-FFF2-40B4-BE49-F238E27FC236}">
                <a16:creationId xmlns:a16="http://schemas.microsoft.com/office/drawing/2014/main" id="{AFD50915-CCF2-48B9-A769-0130E65239FE}"/>
              </a:ext>
            </a:extLst>
          </p:cNvPr>
          <p:cNvPicPr>
            <a:picLocks noChangeAspect="1"/>
          </p:cNvPicPr>
          <p:nvPr/>
        </p:nvPicPr>
        <p:blipFill>
          <a:blip r:embed="rId3"/>
          <a:stretch>
            <a:fillRect/>
          </a:stretch>
        </p:blipFill>
        <p:spPr>
          <a:xfrm>
            <a:off x="457200" y="1219200"/>
            <a:ext cx="8153400" cy="5582877"/>
          </a:xfrm>
          <a:prstGeom prst="rect">
            <a:avLst/>
          </a:prstGeom>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pPr>
              <a:defRPr/>
            </a:pPr>
            <a:r>
              <a:rPr lang="en-US" dirty="0"/>
              <a:t>November 16, 2021</a:t>
            </a:r>
          </a:p>
        </p:txBody>
      </p:sp>
      <p:sp>
        <p:nvSpPr>
          <p:cNvPr id="3" name="Slide Number Placeholder 2"/>
          <p:cNvSpPr>
            <a:spLocks noGrp="1"/>
          </p:cNvSpPr>
          <p:nvPr>
            <p:ph type="sldNum" idx="11"/>
          </p:nvPr>
        </p:nvSpPr>
        <p:spPr/>
        <p:txBody>
          <a:bodyPr/>
          <a:lstStyle/>
          <a:p>
            <a:pPr>
              <a:defRPr/>
            </a:pPr>
            <a:fld id="{816168F0-725D-4102-A648-15D86A0908EC}" type="slidenum">
              <a:rPr lang="en-GB" smtClean="0"/>
              <a:pPr>
                <a:defRPr/>
              </a:pPr>
              <a:t>6</a:t>
            </a:fld>
            <a:endParaRPr lang="en-GB" dirty="0"/>
          </a:p>
        </p:txBody>
      </p:sp>
      <p:pic>
        <p:nvPicPr>
          <p:cNvPr id="5" name="Picture 4">
            <a:extLst>
              <a:ext uri="{FF2B5EF4-FFF2-40B4-BE49-F238E27FC236}">
                <a16:creationId xmlns:a16="http://schemas.microsoft.com/office/drawing/2014/main" id="{F76721F0-7EC9-4C4C-829D-7680E58F084C}"/>
              </a:ext>
            </a:extLst>
          </p:cNvPr>
          <p:cNvPicPr>
            <a:picLocks noChangeAspect="1"/>
          </p:cNvPicPr>
          <p:nvPr/>
        </p:nvPicPr>
        <p:blipFill>
          <a:blip r:embed="rId3"/>
          <a:stretch>
            <a:fillRect/>
          </a:stretch>
        </p:blipFill>
        <p:spPr>
          <a:xfrm>
            <a:off x="609599" y="838200"/>
            <a:ext cx="7924801" cy="5279570"/>
          </a:xfrm>
          <a:prstGeom prst="rect">
            <a:avLst/>
          </a:prstGeom>
        </p:spPr>
      </p:pic>
    </p:spTree>
    <p:extLst>
      <p:ext uri="{BB962C8B-B14F-4D97-AF65-F5344CB8AC3E}">
        <p14:creationId xmlns:p14="http://schemas.microsoft.com/office/powerpoint/2010/main" val="85288285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
          <p:cNvSpPr>
            <a:spLocks noChangeArrowheads="1"/>
          </p:cNvSpPr>
          <p:nvPr/>
        </p:nvSpPr>
        <p:spPr bwMode="auto">
          <a:xfrm>
            <a:off x="1371600" y="3124200"/>
            <a:ext cx="7081542" cy="1371600"/>
          </a:xfrm>
          <a:prstGeom prst="rect">
            <a:avLst/>
          </a:prstGeom>
          <a:solidFill>
            <a:srgbClr val="FFFF00">
              <a:alpha val="28000"/>
            </a:srgbClr>
          </a:solidFill>
          <a:ln w="9525">
            <a:noFill/>
            <a:miter lim="800000"/>
            <a:headEnd/>
            <a:tailEnd/>
          </a:ln>
        </p:spPr>
        <p:txBody>
          <a:bodyPr wrap="none" anchor="ctr"/>
          <a:lstStyle/>
          <a:p>
            <a:endParaRPr lang="en-US" dirty="0"/>
          </a:p>
        </p:txBody>
      </p:sp>
      <p:pic>
        <p:nvPicPr>
          <p:cNvPr id="2" name="Picture 1">
            <a:extLst>
              <a:ext uri="{FF2B5EF4-FFF2-40B4-BE49-F238E27FC236}">
                <a16:creationId xmlns:a16="http://schemas.microsoft.com/office/drawing/2014/main" id="{79FA5585-B2FB-44BF-8A0E-9FE723382C52}"/>
              </a:ext>
            </a:extLst>
          </p:cNvPr>
          <p:cNvPicPr>
            <a:picLocks noChangeAspect="1"/>
          </p:cNvPicPr>
          <p:nvPr/>
        </p:nvPicPr>
        <p:blipFill>
          <a:blip r:embed="rId3"/>
          <a:stretch>
            <a:fillRect/>
          </a:stretch>
        </p:blipFill>
        <p:spPr>
          <a:xfrm>
            <a:off x="-76200" y="533400"/>
            <a:ext cx="8763000" cy="5791444"/>
          </a:xfrm>
          <a:prstGeom prst="rect">
            <a:avLst/>
          </a:prstGeom>
        </p:spPr>
      </p:pic>
      <p:sp>
        <p:nvSpPr>
          <p:cNvPr id="7173" name="Rectangle 2"/>
          <p:cNvSpPr txBox="1">
            <a:spLocks noGrp="1" noChangeArrowheads="1"/>
          </p:cNvSpPr>
          <p:nvPr/>
        </p:nvSpPr>
        <p:spPr bwMode="auto">
          <a:xfrm>
            <a:off x="6553200" y="6248401"/>
            <a:ext cx="21320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5pPr>
            <a:lvl6pPr marL="2514600" indent="-228600" defTabSz="457200" eaLnBrk="0" fontAlgn="base" hangingPunct="0">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6pPr>
            <a:lvl7pPr marL="2971800" indent="-228600" defTabSz="457200" eaLnBrk="0" fontAlgn="base" hangingPunct="0">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7pPr>
            <a:lvl8pPr marL="3429000" indent="-228600" defTabSz="457200" eaLnBrk="0" fontAlgn="base" hangingPunct="0">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8pPr>
            <a:lvl9pPr marL="3886200" indent="-228600" defTabSz="457200" eaLnBrk="0" fontAlgn="base" hangingPunct="0">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9pPr>
          </a:lstStyle>
          <a:p>
            <a:pPr algn="r">
              <a:lnSpc>
                <a:spcPct val="100000"/>
              </a:lnSpc>
              <a:buFont typeface="Arial Black" pitchFamily="34" charset="0"/>
              <a:buNone/>
            </a:pPr>
            <a:fld id="{2F409A4E-9F18-4923-8BE8-6F5AA596E5A0}" type="slidenum">
              <a:rPr lang="en-GB" sz="1200">
                <a:solidFill>
                  <a:srgbClr val="000000"/>
                </a:solidFill>
                <a:latin typeface="Arial Black" pitchFamily="34" charset="0"/>
              </a:rPr>
              <a:pPr algn="r">
                <a:lnSpc>
                  <a:spcPct val="100000"/>
                </a:lnSpc>
                <a:buFont typeface="Arial Black" pitchFamily="34" charset="0"/>
                <a:buNone/>
              </a:pPr>
              <a:t>7</a:t>
            </a:fld>
            <a:endParaRPr lang="en-GB" sz="1200" dirty="0">
              <a:solidFill>
                <a:srgbClr val="000000"/>
              </a:solidFill>
              <a:latin typeface="Arial Black" pitchFamily="34" charset="0"/>
            </a:endParaRPr>
          </a:p>
        </p:txBody>
      </p:sp>
      <p:sp>
        <p:nvSpPr>
          <p:cNvPr id="7175" name="Text Box 9"/>
          <p:cNvSpPr txBox="1">
            <a:spLocks noChangeArrowheads="1"/>
          </p:cNvSpPr>
          <p:nvPr/>
        </p:nvSpPr>
        <p:spPr bwMode="auto">
          <a:xfrm>
            <a:off x="1600200" y="5638801"/>
            <a:ext cx="2438400" cy="553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charset="0"/>
              </a:defRPr>
            </a:lvl1pPr>
            <a:lvl2pPr marL="742950" indent="-285750">
              <a:defRPr>
                <a:solidFill>
                  <a:schemeClr val="bg1"/>
                </a:solidFill>
                <a:latin typeface="Arial" charset="0"/>
              </a:defRPr>
            </a:lvl2pPr>
            <a:lvl3pPr marL="1143000" indent="-228600">
              <a:defRPr>
                <a:solidFill>
                  <a:schemeClr val="bg1"/>
                </a:solidFill>
                <a:latin typeface="Arial" charset="0"/>
              </a:defRPr>
            </a:lvl3pPr>
            <a:lvl4pPr marL="1600200" indent="-228600">
              <a:defRPr>
                <a:solidFill>
                  <a:schemeClr val="bg1"/>
                </a:solidFill>
                <a:latin typeface="Arial" charset="0"/>
              </a:defRPr>
            </a:lvl4pPr>
            <a:lvl5pPr marL="2057400" indent="-228600">
              <a:defRPr>
                <a:solidFill>
                  <a:schemeClr val="bg1"/>
                </a:solidFill>
                <a:latin typeface="Arial" charset="0"/>
              </a:defRPr>
            </a:lvl5pPr>
            <a:lvl6pPr marL="2514600" indent="-228600" defTabSz="457200" eaLnBrk="0" fontAlgn="base" hangingPunct="0">
              <a:lnSpc>
                <a:spcPct val="104000"/>
              </a:lnSpc>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lnSpc>
                <a:spcPct val="104000"/>
              </a:lnSpc>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lnSpc>
                <a:spcPct val="104000"/>
              </a:lnSpc>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lnSpc>
                <a:spcPct val="104000"/>
              </a:lnSpc>
              <a:spcBef>
                <a:spcPct val="0"/>
              </a:spcBef>
              <a:spcAft>
                <a:spcPct val="0"/>
              </a:spcAft>
              <a:buClr>
                <a:srgbClr val="000000"/>
              </a:buClr>
              <a:buSzPct val="100000"/>
              <a:buFont typeface="Arial" charset="0"/>
              <a:defRPr>
                <a:solidFill>
                  <a:schemeClr val="bg1"/>
                </a:solidFill>
                <a:latin typeface="Arial" charset="0"/>
              </a:defRPr>
            </a:lvl9pPr>
          </a:lstStyle>
          <a:p>
            <a:pPr>
              <a:spcBef>
                <a:spcPct val="50000"/>
              </a:spcBef>
            </a:pPr>
            <a:r>
              <a:rPr lang="en-US" sz="1400" dirty="0">
                <a:solidFill>
                  <a:schemeClr val="accent2"/>
                </a:solidFill>
              </a:rPr>
              <a:t>Normal = 10.8575 MAF</a:t>
            </a:r>
          </a:p>
          <a:p>
            <a:pPr>
              <a:spcBef>
                <a:spcPct val="50000"/>
              </a:spcBef>
            </a:pPr>
            <a:r>
              <a:rPr lang="en-US" sz="1000" dirty="0">
                <a:solidFill>
                  <a:schemeClr val="accent2"/>
                </a:solidFill>
              </a:rPr>
              <a:t>1981 to 2010</a:t>
            </a:r>
          </a:p>
        </p:txBody>
      </p:sp>
      <p:sp>
        <p:nvSpPr>
          <p:cNvPr id="7176" name="Text Box 14"/>
          <p:cNvSpPr txBox="1">
            <a:spLocks noChangeArrowheads="1"/>
          </p:cNvSpPr>
          <p:nvPr/>
        </p:nvSpPr>
        <p:spPr bwMode="auto">
          <a:xfrm>
            <a:off x="8621731" y="3505200"/>
            <a:ext cx="647700" cy="301236"/>
          </a:xfrm>
          <a:prstGeom prst="rect">
            <a:avLst/>
          </a:prstGeom>
          <a:noFill/>
          <a:ln>
            <a:noFill/>
          </a:ln>
          <a:effectLst/>
          <a:extLst>
            <a:ext uri="{909E8E84-426E-40DD-AFC4-6F175D3DCCD1}">
              <a14:hiddenFill xmlns:a14="http://schemas.microsoft.com/office/drawing/2010/main">
                <a:solidFill>
                  <a:srgbClr val="CCFFCC">
                    <a:alpha val="30196"/>
                  </a:srgbClr>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a:solidFill>
                  <a:schemeClr val="bg1"/>
                </a:solidFill>
                <a:latin typeface="Arial" charset="0"/>
              </a:defRPr>
            </a:lvl1pPr>
            <a:lvl2pPr marL="742950" indent="-285750">
              <a:defRPr>
                <a:solidFill>
                  <a:schemeClr val="bg1"/>
                </a:solidFill>
                <a:latin typeface="Arial" charset="0"/>
              </a:defRPr>
            </a:lvl2pPr>
            <a:lvl3pPr marL="1143000" indent="-228600">
              <a:defRPr>
                <a:solidFill>
                  <a:schemeClr val="bg1"/>
                </a:solidFill>
                <a:latin typeface="Arial" charset="0"/>
              </a:defRPr>
            </a:lvl3pPr>
            <a:lvl4pPr marL="1600200" indent="-228600">
              <a:defRPr>
                <a:solidFill>
                  <a:schemeClr val="bg1"/>
                </a:solidFill>
                <a:latin typeface="Arial" charset="0"/>
              </a:defRPr>
            </a:lvl4pPr>
            <a:lvl5pPr marL="2057400" indent="-228600">
              <a:defRPr>
                <a:solidFill>
                  <a:schemeClr val="bg1"/>
                </a:solidFill>
                <a:latin typeface="Arial" charset="0"/>
              </a:defRPr>
            </a:lvl5pPr>
            <a:lvl6pPr marL="2514600" indent="-228600" defTabSz="457200" eaLnBrk="0" fontAlgn="base" hangingPunct="0">
              <a:lnSpc>
                <a:spcPct val="104000"/>
              </a:lnSpc>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lnSpc>
                <a:spcPct val="104000"/>
              </a:lnSpc>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lnSpc>
                <a:spcPct val="104000"/>
              </a:lnSpc>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lnSpc>
                <a:spcPct val="104000"/>
              </a:lnSpc>
              <a:spcBef>
                <a:spcPct val="0"/>
              </a:spcBef>
              <a:spcAft>
                <a:spcPct val="0"/>
              </a:spcAft>
              <a:buClr>
                <a:srgbClr val="000000"/>
              </a:buClr>
              <a:buSzPct val="100000"/>
              <a:buFont typeface="Arial" charset="0"/>
              <a:defRPr>
                <a:solidFill>
                  <a:schemeClr val="bg1"/>
                </a:solidFill>
                <a:latin typeface="Arial" charset="0"/>
              </a:defRPr>
            </a:lvl9pPr>
          </a:lstStyle>
          <a:p>
            <a:pPr>
              <a:spcBef>
                <a:spcPct val="50000"/>
              </a:spcBef>
            </a:pPr>
            <a:r>
              <a:rPr lang="en-US" sz="1400" dirty="0">
                <a:solidFill>
                  <a:schemeClr val="tx1"/>
                </a:solidFill>
              </a:rPr>
              <a:t>68%</a:t>
            </a:r>
          </a:p>
        </p:txBody>
      </p:sp>
      <p:sp>
        <p:nvSpPr>
          <p:cNvPr id="7177" name="Line 15"/>
          <p:cNvSpPr>
            <a:spLocks noChangeShapeType="1"/>
          </p:cNvSpPr>
          <p:nvPr/>
        </p:nvSpPr>
        <p:spPr bwMode="auto">
          <a:xfrm flipH="1">
            <a:off x="8455671" y="3657600"/>
            <a:ext cx="22860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en-US" dirty="0"/>
          </a:p>
        </p:txBody>
      </p:sp>
      <p:sp>
        <p:nvSpPr>
          <p:cNvPr id="7178"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bg1"/>
                </a:solidFill>
                <a:latin typeface="Arial" charset="0"/>
              </a:defRPr>
            </a:lvl1pPr>
            <a:lvl2pPr marL="742950" indent="-285750">
              <a:defRPr>
                <a:solidFill>
                  <a:schemeClr val="bg1"/>
                </a:solidFill>
                <a:latin typeface="Arial" charset="0"/>
              </a:defRPr>
            </a:lvl2pPr>
            <a:lvl3pPr marL="1143000" indent="-228600">
              <a:defRPr>
                <a:solidFill>
                  <a:schemeClr val="bg1"/>
                </a:solidFill>
                <a:latin typeface="Arial" charset="0"/>
              </a:defRPr>
            </a:lvl3pPr>
            <a:lvl4pPr marL="1600200" indent="-228600">
              <a:defRPr>
                <a:solidFill>
                  <a:schemeClr val="bg1"/>
                </a:solidFill>
                <a:latin typeface="Arial" charset="0"/>
              </a:defRPr>
            </a:lvl4pPr>
            <a:lvl5pPr marL="2057400" indent="-228600">
              <a:defRPr>
                <a:solidFill>
                  <a:schemeClr val="bg1"/>
                </a:solidFill>
                <a:latin typeface="Arial" charset="0"/>
              </a:defRPr>
            </a:lvl5pPr>
            <a:lvl6pPr marL="2514600" indent="-228600" defTabSz="457200" eaLnBrk="0" fontAlgn="base" hangingPunct="0">
              <a:lnSpc>
                <a:spcPct val="104000"/>
              </a:lnSpc>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lnSpc>
                <a:spcPct val="104000"/>
              </a:lnSpc>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lnSpc>
                <a:spcPct val="104000"/>
              </a:lnSpc>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lnSpc>
                <a:spcPct val="104000"/>
              </a:lnSpc>
              <a:spcBef>
                <a:spcPct val="0"/>
              </a:spcBef>
              <a:spcAft>
                <a:spcPct val="0"/>
              </a:spcAft>
              <a:buClr>
                <a:srgbClr val="000000"/>
              </a:buClr>
              <a:buSzPct val="100000"/>
              <a:buFont typeface="Arial" charset="0"/>
              <a:defRPr>
                <a:solidFill>
                  <a:schemeClr val="bg1"/>
                </a:solidFill>
                <a:latin typeface="Arial" charset="0"/>
              </a:defRPr>
            </a:lvl9pPr>
          </a:lstStyle>
          <a:p>
            <a:r>
              <a:rPr lang="en-US" dirty="0">
                <a:solidFill>
                  <a:srgbClr val="000000"/>
                </a:solidFill>
              </a:rPr>
              <a:t>November 16, 2021</a:t>
            </a:r>
          </a:p>
        </p:txBody>
      </p:sp>
      <p:sp>
        <p:nvSpPr>
          <p:cNvPr id="7179" name="TextBox 2"/>
          <p:cNvSpPr txBox="1">
            <a:spLocks noChangeArrowheads="1"/>
          </p:cNvSpPr>
          <p:nvPr/>
        </p:nvSpPr>
        <p:spPr bwMode="auto">
          <a:xfrm>
            <a:off x="533400" y="6291957"/>
            <a:ext cx="1600200" cy="380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charset="0"/>
              </a:defRPr>
            </a:lvl1pPr>
            <a:lvl2pPr marL="742950" indent="-285750">
              <a:defRPr>
                <a:solidFill>
                  <a:schemeClr val="bg1"/>
                </a:solidFill>
                <a:latin typeface="Arial" charset="0"/>
              </a:defRPr>
            </a:lvl2pPr>
            <a:lvl3pPr marL="1143000" indent="-228600">
              <a:defRPr>
                <a:solidFill>
                  <a:schemeClr val="bg1"/>
                </a:solidFill>
                <a:latin typeface="Arial" charset="0"/>
              </a:defRPr>
            </a:lvl3pPr>
            <a:lvl4pPr marL="1600200" indent="-228600">
              <a:defRPr>
                <a:solidFill>
                  <a:schemeClr val="bg1"/>
                </a:solidFill>
                <a:latin typeface="Arial" charset="0"/>
              </a:defRPr>
            </a:lvl4pPr>
            <a:lvl5pPr marL="2057400" indent="-228600">
              <a:defRPr>
                <a:solidFill>
                  <a:schemeClr val="bg1"/>
                </a:solidFill>
                <a:latin typeface="Arial" charset="0"/>
              </a:defRPr>
            </a:lvl5pPr>
            <a:lvl6pPr marL="2514600" indent="-228600" defTabSz="457200" eaLnBrk="0" fontAlgn="base" hangingPunct="0">
              <a:lnSpc>
                <a:spcPct val="104000"/>
              </a:lnSpc>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lnSpc>
                <a:spcPct val="104000"/>
              </a:lnSpc>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lnSpc>
                <a:spcPct val="104000"/>
              </a:lnSpc>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lnSpc>
                <a:spcPct val="104000"/>
              </a:lnSpc>
              <a:spcBef>
                <a:spcPct val="0"/>
              </a:spcBef>
              <a:spcAft>
                <a:spcPct val="0"/>
              </a:spcAft>
              <a:buClr>
                <a:srgbClr val="000000"/>
              </a:buClr>
              <a:buSzPct val="100000"/>
              <a:buFont typeface="Arial" charset="0"/>
              <a:defRPr>
                <a:solidFill>
                  <a:schemeClr val="bg1"/>
                </a:solidFill>
                <a:latin typeface="Arial" charset="0"/>
              </a:defRPr>
            </a:lvl9pPr>
          </a:lstStyle>
          <a:p>
            <a:endParaRPr lang="en-US" dirty="0"/>
          </a:p>
        </p:txBody>
      </p:sp>
      <p:sp>
        <p:nvSpPr>
          <p:cNvPr id="3" name="Slide Number Placeholder 2"/>
          <p:cNvSpPr>
            <a:spLocks noGrp="1"/>
          </p:cNvSpPr>
          <p:nvPr>
            <p:ph type="sldNum" idx="11"/>
          </p:nvPr>
        </p:nvSpPr>
        <p:spPr>
          <a:xfrm>
            <a:off x="6553200" y="6248400"/>
            <a:ext cx="2132013" cy="455613"/>
          </a:xfrm>
        </p:spPr>
        <p:txBody>
          <a:bodyPr/>
          <a:lstStyle/>
          <a:p>
            <a:pPr>
              <a:defRPr/>
            </a:pPr>
            <a:fld id="{ED4A58DB-C26A-4024-869A-DC951B8DA88E}" type="slidenum">
              <a:rPr lang="en-GB" smtClean="0"/>
              <a:pPr>
                <a:defRPr/>
              </a:pPr>
              <a:t>7</a:t>
            </a:fld>
            <a:endParaRPr lang="en-GB" dirty="0"/>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4BD0F9C-FC13-49CE-8412-ED34636AC033}"/>
              </a:ext>
            </a:extLst>
          </p:cNvPr>
          <p:cNvSpPr>
            <a:spLocks noGrp="1"/>
          </p:cNvSpPr>
          <p:nvPr>
            <p:ph type="ftr" idx="10"/>
          </p:nvPr>
        </p:nvSpPr>
        <p:spPr/>
        <p:txBody>
          <a:bodyPr/>
          <a:lstStyle/>
          <a:p>
            <a:pPr>
              <a:defRPr/>
            </a:pPr>
            <a:r>
              <a:rPr lang="en-US" dirty="0"/>
              <a:t>November 16, 2021</a:t>
            </a:r>
          </a:p>
        </p:txBody>
      </p:sp>
      <p:sp>
        <p:nvSpPr>
          <p:cNvPr id="3" name="Slide Number Placeholder 2">
            <a:extLst>
              <a:ext uri="{FF2B5EF4-FFF2-40B4-BE49-F238E27FC236}">
                <a16:creationId xmlns:a16="http://schemas.microsoft.com/office/drawing/2014/main" id="{23414A65-4082-41DE-A974-FE5F1FCCEF80}"/>
              </a:ext>
            </a:extLst>
          </p:cNvPr>
          <p:cNvSpPr>
            <a:spLocks noGrp="1"/>
          </p:cNvSpPr>
          <p:nvPr>
            <p:ph type="sldNum" idx="11"/>
          </p:nvPr>
        </p:nvSpPr>
        <p:spPr/>
        <p:txBody>
          <a:bodyPr/>
          <a:lstStyle/>
          <a:p>
            <a:pPr>
              <a:defRPr/>
            </a:pPr>
            <a:fld id="{816168F0-725D-4102-A648-15D86A0908EC}" type="slidenum">
              <a:rPr lang="en-GB" smtClean="0"/>
              <a:pPr>
                <a:defRPr/>
              </a:pPr>
              <a:t>8</a:t>
            </a:fld>
            <a:endParaRPr lang="en-GB" dirty="0"/>
          </a:p>
        </p:txBody>
      </p:sp>
      <p:sp>
        <p:nvSpPr>
          <p:cNvPr id="6" name="TextBox 5"/>
          <p:cNvSpPr txBox="1"/>
          <p:nvPr/>
        </p:nvSpPr>
        <p:spPr>
          <a:xfrm>
            <a:off x="1295400" y="609600"/>
            <a:ext cx="6934200" cy="510204"/>
          </a:xfrm>
          <a:prstGeom prst="rect">
            <a:avLst/>
          </a:prstGeom>
          <a:noFill/>
        </p:spPr>
        <p:txBody>
          <a:bodyPr wrap="square" rtlCol="0">
            <a:spAutoFit/>
          </a:bodyPr>
          <a:lstStyle/>
          <a:p>
            <a:pPr algn="ctr"/>
            <a:r>
              <a:rPr lang="en-US" sz="2800" dirty="0">
                <a:solidFill>
                  <a:schemeClr val="tx1"/>
                </a:solidFill>
              </a:rPr>
              <a:t>Total System Contents</a:t>
            </a:r>
          </a:p>
        </p:txBody>
      </p:sp>
      <p:pic>
        <p:nvPicPr>
          <p:cNvPr id="5" name="Picture 4">
            <a:extLst>
              <a:ext uri="{FF2B5EF4-FFF2-40B4-BE49-F238E27FC236}">
                <a16:creationId xmlns:a16="http://schemas.microsoft.com/office/drawing/2014/main" id="{0C084168-A157-4C9B-B9CE-47D3B13D574F}"/>
              </a:ext>
            </a:extLst>
          </p:cNvPr>
          <p:cNvPicPr>
            <a:picLocks noChangeAspect="1"/>
          </p:cNvPicPr>
          <p:nvPr/>
        </p:nvPicPr>
        <p:blipFill>
          <a:blip r:embed="rId3"/>
          <a:stretch>
            <a:fillRect/>
          </a:stretch>
        </p:blipFill>
        <p:spPr>
          <a:xfrm>
            <a:off x="199563" y="1172807"/>
            <a:ext cx="8631252" cy="5304193"/>
          </a:xfrm>
          <a:prstGeom prst="rect">
            <a:avLst/>
          </a:prstGeom>
        </p:spPr>
      </p:pic>
    </p:spTree>
    <p:extLst>
      <p:ext uri="{BB962C8B-B14F-4D97-AF65-F5344CB8AC3E}">
        <p14:creationId xmlns:p14="http://schemas.microsoft.com/office/powerpoint/2010/main" val="2899036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2"/>
          <p:cNvSpPr txBox="1">
            <a:spLocks noGrp="1" noChangeArrowheads="1"/>
          </p:cNvSpPr>
          <p:nvPr/>
        </p:nvSpPr>
        <p:spPr bwMode="auto">
          <a:xfrm>
            <a:off x="6553200" y="6248401"/>
            <a:ext cx="21320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5pPr>
            <a:lvl6pPr marL="2514600" indent="-228600" defTabSz="457200" eaLnBrk="0" fontAlgn="base" hangingPunct="0">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6pPr>
            <a:lvl7pPr marL="2971800" indent="-228600" defTabSz="457200" eaLnBrk="0" fontAlgn="base" hangingPunct="0">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7pPr>
            <a:lvl8pPr marL="3429000" indent="-228600" defTabSz="457200" eaLnBrk="0" fontAlgn="base" hangingPunct="0">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8pPr>
            <a:lvl9pPr marL="3886200" indent="-228600" defTabSz="457200" eaLnBrk="0" fontAlgn="base" hangingPunct="0">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9pPr>
          </a:lstStyle>
          <a:p>
            <a:pPr algn="r">
              <a:lnSpc>
                <a:spcPct val="100000"/>
              </a:lnSpc>
              <a:buFont typeface="Arial Black" pitchFamily="34" charset="0"/>
              <a:buNone/>
            </a:pPr>
            <a:fld id="{9ACA3F5E-EF53-40CA-A991-42E3B53765CD}" type="slidenum">
              <a:rPr lang="en-GB" sz="1200">
                <a:solidFill>
                  <a:srgbClr val="000000"/>
                </a:solidFill>
                <a:latin typeface="Arial Black" pitchFamily="34" charset="0"/>
              </a:rPr>
              <a:pPr algn="r">
                <a:lnSpc>
                  <a:spcPct val="100000"/>
                </a:lnSpc>
                <a:buFont typeface="Arial Black" pitchFamily="34" charset="0"/>
                <a:buNone/>
              </a:pPr>
              <a:t>9</a:t>
            </a:fld>
            <a:endParaRPr lang="en-GB" sz="1200" dirty="0">
              <a:solidFill>
                <a:srgbClr val="000000"/>
              </a:solidFill>
              <a:latin typeface="Arial Black" pitchFamily="34" charset="0"/>
            </a:endParaRPr>
          </a:p>
        </p:txBody>
      </p:sp>
      <p:sp>
        <p:nvSpPr>
          <p:cNvPr id="13316" name="Rectangle 2"/>
          <p:cNvSpPr txBox="1">
            <a:spLocks noGrp="1" noChangeArrowheads="1"/>
          </p:cNvSpPr>
          <p:nvPr/>
        </p:nvSpPr>
        <p:spPr bwMode="auto">
          <a:xfrm>
            <a:off x="6553200" y="6248401"/>
            <a:ext cx="21320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5pPr>
            <a:lvl6pPr marL="2514600" indent="-228600" defTabSz="457200" eaLnBrk="0" fontAlgn="base" hangingPunct="0">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6pPr>
            <a:lvl7pPr marL="2971800" indent="-228600" defTabSz="457200" eaLnBrk="0" fontAlgn="base" hangingPunct="0">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7pPr>
            <a:lvl8pPr marL="3429000" indent="-228600" defTabSz="457200" eaLnBrk="0" fontAlgn="base" hangingPunct="0">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8pPr>
            <a:lvl9pPr marL="3886200" indent="-228600" defTabSz="457200" eaLnBrk="0" fontAlgn="base" hangingPunct="0">
              <a:lnSpc>
                <a:spcPct val="104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9pPr>
          </a:lstStyle>
          <a:p>
            <a:pPr algn="r">
              <a:lnSpc>
                <a:spcPct val="100000"/>
              </a:lnSpc>
              <a:buFont typeface="Arial Black" pitchFamily="34" charset="0"/>
              <a:buNone/>
            </a:pPr>
            <a:fld id="{17DF0C43-1A6E-45BD-86BF-FE74A5BE0DBA}" type="slidenum">
              <a:rPr lang="en-GB" sz="1200">
                <a:solidFill>
                  <a:srgbClr val="000000"/>
                </a:solidFill>
                <a:latin typeface="Arial Black" pitchFamily="34" charset="0"/>
              </a:rPr>
              <a:pPr algn="r">
                <a:lnSpc>
                  <a:spcPct val="100000"/>
                </a:lnSpc>
                <a:buFont typeface="Arial Black" pitchFamily="34" charset="0"/>
                <a:buNone/>
              </a:pPr>
              <a:t>9</a:t>
            </a:fld>
            <a:endParaRPr lang="en-GB" sz="1200" dirty="0">
              <a:solidFill>
                <a:srgbClr val="000000"/>
              </a:solidFill>
              <a:latin typeface="Arial Black" pitchFamily="34" charset="0"/>
            </a:endParaRPr>
          </a:p>
        </p:txBody>
      </p:sp>
      <p:sp>
        <p:nvSpPr>
          <p:cNvPr id="13317" name="Rectangle 3"/>
          <p:cNvSpPr>
            <a:spLocks noGrp="1" noChangeArrowheads="1"/>
          </p:cNvSpPr>
          <p:nvPr>
            <p:ph type="title"/>
          </p:nvPr>
        </p:nvSpPr>
        <p:spPr>
          <a:xfrm>
            <a:off x="457200" y="442913"/>
            <a:ext cx="8228013" cy="685800"/>
          </a:xfrm>
        </p:spPr>
        <p:txBody>
          <a:bodyPr/>
          <a:lstStyle/>
          <a:p>
            <a:pPr algn="ctr" eaLnBrk="1" hangingPunct="1"/>
            <a:r>
              <a:rPr lang="en-US" sz="2800" b="1" u="sng" dirty="0"/>
              <a:t>Upper Colorado River Drainage Basin</a:t>
            </a:r>
          </a:p>
        </p:txBody>
      </p:sp>
      <p:sp>
        <p:nvSpPr>
          <p:cNvPr id="13318" name="Rectangle 4"/>
          <p:cNvSpPr>
            <a:spLocks noGrp="1" noChangeArrowheads="1"/>
          </p:cNvSpPr>
          <p:nvPr>
            <p:ph type="body" sz="half" idx="1"/>
          </p:nvPr>
        </p:nvSpPr>
        <p:spPr>
          <a:xfrm>
            <a:off x="381000" y="3124200"/>
            <a:ext cx="3200400" cy="1219200"/>
          </a:xfrm>
        </p:spPr>
        <p:txBody>
          <a:bodyPr/>
          <a:lstStyle/>
          <a:p>
            <a:pPr marL="342900" indent="-342900" algn="ctr" eaLnBrk="1" hangingPunct="1">
              <a:lnSpc>
                <a:spcPct val="100000"/>
              </a:lnSpc>
              <a:spcBef>
                <a:spcPct val="20000"/>
              </a:spcBef>
              <a:buClr>
                <a:srgbClr val="000000"/>
              </a:buClr>
              <a:buSzPct val="100000"/>
              <a:buFont typeface="Times New Roman" pitchFamily="18" charset="0"/>
              <a:buNone/>
            </a:pPr>
            <a:r>
              <a:rPr lang="en-US" sz="2000" b="1" dirty="0">
                <a:latin typeface="Times New Roman" pitchFamily="18" charset="0"/>
              </a:rPr>
              <a:t>Tea-Cup Diagram</a:t>
            </a:r>
          </a:p>
          <a:p>
            <a:pPr marL="342900" indent="-342900" algn="ctr" eaLnBrk="1" hangingPunct="1">
              <a:lnSpc>
                <a:spcPct val="100000"/>
              </a:lnSpc>
              <a:spcBef>
                <a:spcPct val="20000"/>
              </a:spcBef>
              <a:buClr>
                <a:srgbClr val="000000"/>
              </a:buClr>
              <a:buSzPct val="100000"/>
              <a:buFont typeface="Times New Roman" pitchFamily="18" charset="0"/>
              <a:buNone/>
            </a:pPr>
            <a:r>
              <a:rPr lang="en-US" sz="2000" b="1" dirty="0">
                <a:latin typeface="Times New Roman" pitchFamily="18" charset="0"/>
              </a:rPr>
              <a:t>as of  10/20/21</a:t>
            </a:r>
          </a:p>
          <a:p>
            <a:pPr marL="342900" indent="-342900" algn="ctr" eaLnBrk="1" hangingPunct="1">
              <a:lnSpc>
                <a:spcPct val="100000"/>
              </a:lnSpc>
              <a:spcBef>
                <a:spcPct val="20000"/>
              </a:spcBef>
              <a:buClr>
                <a:srgbClr val="000000"/>
              </a:buClr>
              <a:buSzPct val="100000"/>
              <a:buFont typeface="Times New Roman" pitchFamily="18" charset="0"/>
              <a:buNone/>
            </a:pPr>
            <a:endParaRPr lang="en-US" sz="2000" b="1" dirty="0">
              <a:latin typeface="Times New Roman" pitchFamily="18" charset="0"/>
            </a:endParaRPr>
          </a:p>
        </p:txBody>
      </p:sp>
      <p:sp>
        <p:nvSpPr>
          <p:cNvPr id="13319" name="Freeform 5"/>
          <p:cNvSpPr>
            <a:spLocks/>
          </p:cNvSpPr>
          <p:nvPr/>
        </p:nvSpPr>
        <p:spPr bwMode="auto">
          <a:xfrm>
            <a:off x="6359525" y="4856164"/>
            <a:ext cx="152400" cy="380425"/>
          </a:xfrm>
          <a:custGeom>
            <a:avLst/>
            <a:gdLst>
              <a:gd name="T0" fmla="*/ 0 w 96"/>
              <a:gd name="T1" fmla="*/ 2147483647 h 61"/>
              <a:gd name="T2" fmla="*/ 2147483647 w 96"/>
              <a:gd name="T3" fmla="*/ 2147483647 h 61"/>
              <a:gd name="T4" fmla="*/ 2147483647 w 96"/>
              <a:gd name="T5" fmla="*/ 2147483647 h 61"/>
              <a:gd name="T6" fmla="*/ 2147483647 w 96"/>
              <a:gd name="T7" fmla="*/ 2147483647 h 61"/>
              <a:gd name="T8" fmla="*/ 2147483647 w 96"/>
              <a:gd name="T9" fmla="*/ 2147483647 h 61"/>
              <a:gd name="T10" fmla="*/ 2147483647 w 96"/>
              <a:gd name="T11" fmla="*/ 0 h 61"/>
              <a:gd name="T12" fmla="*/ 0 60000 65536"/>
              <a:gd name="T13" fmla="*/ 0 60000 65536"/>
              <a:gd name="T14" fmla="*/ 0 60000 65536"/>
              <a:gd name="T15" fmla="*/ 0 60000 65536"/>
              <a:gd name="T16" fmla="*/ 0 60000 65536"/>
              <a:gd name="T17" fmla="*/ 0 60000 65536"/>
              <a:gd name="T18" fmla="*/ 0 w 96"/>
              <a:gd name="T19" fmla="*/ 0 h 61"/>
              <a:gd name="T20" fmla="*/ 96 w 96"/>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96" h="61">
                <a:moveTo>
                  <a:pt x="0" y="61"/>
                </a:moveTo>
                <a:cubicBezTo>
                  <a:pt x="4" y="41"/>
                  <a:pt x="3" y="33"/>
                  <a:pt x="16" y="19"/>
                </a:cubicBezTo>
                <a:cubicBezTo>
                  <a:pt x="31" y="25"/>
                  <a:pt x="21" y="21"/>
                  <a:pt x="36" y="26"/>
                </a:cubicBezTo>
                <a:cubicBezTo>
                  <a:pt x="42" y="28"/>
                  <a:pt x="55" y="32"/>
                  <a:pt x="55" y="32"/>
                </a:cubicBezTo>
                <a:cubicBezTo>
                  <a:pt x="67" y="29"/>
                  <a:pt x="76" y="26"/>
                  <a:pt x="84" y="16"/>
                </a:cubicBezTo>
                <a:cubicBezTo>
                  <a:pt x="88" y="11"/>
                  <a:pt x="96" y="0"/>
                  <a:pt x="96" y="0"/>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p>
            <a:endParaRPr lang="en-US" dirty="0"/>
          </a:p>
        </p:txBody>
      </p:sp>
      <p:sp>
        <p:nvSpPr>
          <p:cNvPr id="13320"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bg1"/>
                </a:solidFill>
                <a:latin typeface="Arial" charset="0"/>
              </a:defRPr>
            </a:lvl1pPr>
            <a:lvl2pPr marL="742950" indent="-285750">
              <a:defRPr>
                <a:solidFill>
                  <a:schemeClr val="bg1"/>
                </a:solidFill>
                <a:latin typeface="Arial" charset="0"/>
              </a:defRPr>
            </a:lvl2pPr>
            <a:lvl3pPr marL="1143000" indent="-228600">
              <a:defRPr>
                <a:solidFill>
                  <a:schemeClr val="bg1"/>
                </a:solidFill>
                <a:latin typeface="Arial" charset="0"/>
              </a:defRPr>
            </a:lvl3pPr>
            <a:lvl4pPr marL="1600200" indent="-228600">
              <a:defRPr>
                <a:solidFill>
                  <a:schemeClr val="bg1"/>
                </a:solidFill>
                <a:latin typeface="Arial" charset="0"/>
              </a:defRPr>
            </a:lvl4pPr>
            <a:lvl5pPr marL="2057400" indent="-228600">
              <a:defRPr>
                <a:solidFill>
                  <a:schemeClr val="bg1"/>
                </a:solidFill>
                <a:latin typeface="Arial" charset="0"/>
              </a:defRPr>
            </a:lvl5pPr>
            <a:lvl6pPr marL="2514600" indent="-228600" defTabSz="457200" eaLnBrk="0" fontAlgn="base" hangingPunct="0">
              <a:lnSpc>
                <a:spcPct val="104000"/>
              </a:lnSpc>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lnSpc>
                <a:spcPct val="104000"/>
              </a:lnSpc>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lnSpc>
                <a:spcPct val="104000"/>
              </a:lnSpc>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lnSpc>
                <a:spcPct val="104000"/>
              </a:lnSpc>
              <a:spcBef>
                <a:spcPct val="0"/>
              </a:spcBef>
              <a:spcAft>
                <a:spcPct val="0"/>
              </a:spcAft>
              <a:buClr>
                <a:srgbClr val="000000"/>
              </a:buClr>
              <a:buSzPct val="100000"/>
              <a:buFont typeface="Arial" charset="0"/>
              <a:defRPr>
                <a:solidFill>
                  <a:schemeClr val="bg1"/>
                </a:solidFill>
                <a:latin typeface="Arial" charset="0"/>
              </a:defRPr>
            </a:lvl9pPr>
          </a:lstStyle>
          <a:p>
            <a:r>
              <a:rPr lang="en-US" dirty="0">
                <a:solidFill>
                  <a:srgbClr val="000000"/>
                </a:solidFill>
              </a:rPr>
              <a:t>November 16, 2021</a:t>
            </a:r>
          </a:p>
        </p:txBody>
      </p:sp>
      <p:sp>
        <p:nvSpPr>
          <p:cNvPr id="13321" name="TextBox 2"/>
          <p:cNvSpPr txBox="1">
            <a:spLocks noChangeArrowheads="1"/>
          </p:cNvSpPr>
          <p:nvPr/>
        </p:nvSpPr>
        <p:spPr bwMode="auto">
          <a:xfrm>
            <a:off x="609600" y="6475413"/>
            <a:ext cx="1524000" cy="380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charset="0"/>
              </a:defRPr>
            </a:lvl1pPr>
            <a:lvl2pPr marL="742950" indent="-285750">
              <a:defRPr>
                <a:solidFill>
                  <a:schemeClr val="bg1"/>
                </a:solidFill>
                <a:latin typeface="Arial" charset="0"/>
              </a:defRPr>
            </a:lvl2pPr>
            <a:lvl3pPr marL="1143000" indent="-228600">
              <a:defRPr>
                <a:solidFill>
                  <a:schemeClr val="bg1"/>
                </a:solidFill>
                <a:latin typeface="Arial" charset="0"/>
              </a:defRPr>
            </a:lvl3pPr>
            <a:lvl4pPr marL="1600200" indent="-228600">
              <a:defRPr>
                <a:solidFill>
                  <a:schemeClr val="bg1"/>
                </a:solidFill>
                <a:latin typeface="Arial" charset="0"/>
              </a:defRPr>
            </a:lvl4pPr>
            <a:lvl5pPr marL="2057400" indent="-228600">
              <a:defRPr>
                <a:solidFill>
                  <a:schemeClr val="bg1"/>
                </a:solidFill>
                <a:latin typeface="Arial" charset="0"/>
              </a:defRPr>
            </a:lvl5pPr>
            <a:lvl6pPr marL="2514600" indent="-228600" defTabSz="457200" eaLnBrk="0" fontAlgn="base" hangingPunct="0">
              <a:lnSpc>
                <a:spcPct val="104000"/>
              </a:lnSpc>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lnSpc>
                <a:spcPct val="104000"/>
              </a:lnSpc>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lnSpc>
                <a:spcPct val="104000"/>
              </a:lnSpc>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lnSpc>
                <a:spcPct val="104000"/>
              </a:lnSpc>
              <a:spcBef>
                <a:spcPct val="0"/>
              </a:spcBef>
              <a:spcAft>
                <a:spcPct val="0"/>
              </a:spcAft>
              <a:buClr>
                <a:srgbClr val="000000"/>
              </a:buClr>
              <a:buSzPct val="100000"/>
              <a:buFont typeface="Arial" charset="0"/>
              <a:defRPr>
                <a:solidFill>
                  <a:schemeClr val="bg1"/>
                </a:solidFill>
                <a:latin typeface="Arial" charset="0"/>
              </a:defRPr>
            </a:lvl9pPr>
          </a:lstStyle>
          <a:p>
            <a:endParaRPr lang="en-US" dirty="0"/>
          </a:p>
        </p:txBody>
      </p:sp>
      <p:sp>
        <p:nvSpPr>
          <p:cNvPr id="2" name="Slide Number Placeholder 1"/>
          <p:cNvSpPr>
            <a:spLocks noGrp="1"/>
          </p:cNvSpPr>
          <p:nvPr>
            <p:ph type="sldNum" idx="11"/>
          </p:nvPr>
        </p:nvSpPr>
        <p:spPr/>
        <p:txBody>
          <a:bodyPr/>
          <a:lstStyle/>
          <a:p>
            <a:pPr>
              <a:defRPr/>
            </a:pPr>
            <a:fld id="{FED4BFEE-94CB-4648-98C8-0FE2C606B06D}" type="slidenum">
              <a:rPr lang="en-GB" smtClean="0"/>
              <a:pPr>
                <a:defRPr/>
              </a:pPr>
              <a:t>9</a:t>
            </a:fld>
            <a:endParaRPr lang="en-GB" dirty="0"/>
          </a:p>
        </p:txBody>
      </p:sp>
      <p:sp>
        <p:nvSpPr>
          <p:cNvPr id="4" name="AutoShape 2" descr="https://www.usbr.gov/uc/water/basin/colorado.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s://www.usbr.gov/uc/water/basin/colorado.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US" dirty="0"/>
              <a:t>v</a:t>
            </a:r>
          </a:p>
        </p:txBody>
      </p:sp>
      <p:sp>
        <p:nvSpPr>
          <p:cNvPr id="6" name="AutoShape 6" descr="https://www.usbr.gov/uc/water/basin/colorado.pn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https://www.usbr.gov/uc/water/basin/colorado.png"/>
          <p:cNvSpPr>
            <a:spLocks noChangeAspect="1" noChangeArrowheads="1"/>
          </p:cNvSpPr>
          <p:nvPr/>
        </p:nvSpPr>
        <p:spPr bwMode="auto">
          <a:xfrm>
            <a:off x="612774" y="312737"/>
            <a:ext cx="7235825" cy="3421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a:extLst>
              <a:ext uri="{FF2B5EF4-FFF2-40B4-BE49-F238E27FC236}">
                <a16:creationId xmlns:a16="http://schemas.microsoft.com/office/drawing/2014/main" id="{48768B66-E316-4D22-AC46-F4A73217BD53}"/>
              </a:ext>
            </a:extLst>
          </p:cNvPr>
          <p:cNvPicPr>
            <a:picLocks noChangeAspect="1"/>
          </p:cNvPicPr>
          <p:nvPr/>
        </p:nvPicPr>
        <p:blipFill>
          <a:blip r:embed="rId3"/>
          <a:stretch>
            <a:fillRect/>
          </a:stretch>
        </p:blipFill>
        <p:spPr>
          <a:xfrm>
            <a:off x="3581400" y="1066800"/>
            <a:ext cx="4800600" cy="5478463"/>
          </a:xfrm>
          <a:prstGeom prst="rect">
            <a:avLst/>
          </a:prstGeom>
        </p:spPr>
      </p:pic>
    </p:spTree>
  </p:cSld>
  <p:clrMapOvr>
    <a:masterClrMapping/>
  </p:clrMapOvr>
  <p:transition>
    <p:fade/>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4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4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4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4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96712</TotalTime>
  <Words>993</Words>
  <Application>Microsoft Office PowerPoint</Application>
  <PresentationFormat>On-screen Show (4:3)</PresentationFormat>
  <Paragraphs>145</Paragraphs>
  <Slides>19</Slides>
  <Notes>18</Notes>
  <HiddenSlides>10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19</vt:i4>
      </vt:variant>
    </vt:vector>
  </HeadingPairs>
  <TitlesOfParts>
    <vt:vector size="28" baseType="lpstr">
      <vt:lpstr>Arial</vt:lpstr>
      <vt:lpstr>Arial Black</vt:lpstr>
      <vt:lpstr>Arial Narrow</vt:lpstr>
      <vt:lpstr>Calibri</vt:lpstr>
      <vt:lpstr>Times New Roman</vt:lpstr>
      <vt:lpstr>Wingdings</vt:lpstr>
      <vt:lpstr>Default Design</vt:lpstr>
      <vt:lpstr>Custom Design</vt:lpstr>
      <vt:lpstr>1_Default Design</vt:lpstr>
      <vt:lpstr>PowerPoint Presentation</vt:lpstr>
      <vt:lpstr>Colorado River Basin –  Lower Basin water availability is dependent on Upper Basin snow and precipitation </vt:lpstr>
      <vt:lpstr>Monthly Precipitation</vt:lpstr>
      <vt:lpstr>Seasonal Precipitation</vt:lpstr>
      <vt:lpstr>Upper Colorado River System </vt:lpstr>
      <vt:lpstr>PowerPoint Presentation</vt:lpstr>
      <vt:lpstr>PowerPoint Presentation</vt:lpstr>
      <vt:lpstr>PowerPoint Presentation</vt:lpstr>
      <vt:lpstr>Upper Colorado River Drainage Basin</vt:lpstr>
      <vt:lpstr>Reservoir and System Capacity as of 10/20/21</vt:lpstr>
      <vt:lpstr>Colorado River Water Supply As of August 9, 2021 &amp; August 10, 2020</vt:lpstr>
      <vt:lpstr>Lake Powell Actual vs. Average Inflow</vt:lpstr>
      <vt:lpstr>Lake Powell Inflow vs. Releases</vt:lpstr>
      <vt:lpstr>PowerPoint Presentation</vt:lpstr>
      <vt:lpstr>Lake Mead Actual vs. Average Inflow</vt:lpstr>
      <vt:lpstr>Lake Mead Elevation </vt:lpstr>
      <vt:lpstr>APA Monthly Capacity Scheduled April 2020 – October 2021</vt:lpstr>
      <vt:lpstr>APA Monthly Energy Scheduled April 2020 – October 2021</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Operations Report</dc:title>
  <dc:creator>Robert Nieto</dc:creator>
  <cp:lastModifiedBy>Heather Cole</cp:lastModifiedBy>
  <cp:revision>4483</cp:revision>
  <cp:lastPrinted>2021-11-12T23:24:45Z</cp:lastPrinted>
  <dcterms:modified xsi:type="dcterms:W3CDTF">2021-11-12T23:25:09Z</dcterms:modified>
</cp:coreProperties>
</file>